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slides/slide89.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diagrams/data11.xml" ContentType="application/vnd.openxmlformats-officedocument.drawingml.diagramData+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slides/slide118.xml" ContentType="application/vnd.openxmlformats-officedocument.presentationml.slide+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256" r:id="rId2"/>
    <p:sldId id="257" r:id="rId3"/>
    <p:sldId id="258" r:id="rId4"/>
    <p:sldId id="262" r:id="rId5"/>
    <p:sldId id="263" r:id="rId6"/>
    <p:sldId id="264" r:id="rId7"/>
    <p:sldId id="265" r:id="rId8"/>
    <p:sldId id="266" r:id="rId9"/>
    <p:sldId id="267" r:id="rId10"/>
    <p:sldId id="269" r:id="rId11"/>
    <p:sldId id="268" r:id="rId12"/>
    <p:sldId id="466" r:id="rId13"/>
    <p:sldId id="274" r:id="rId14"/>
    <p:sldId id="275" r:id="rId15"/>
    <p:sldId id="276" r:id="rId16"/>
    <p:sldId id="277" r:id="rId17"/>
    <p:sldId id="278" r:id="rId18"/>
    <p:sldId id="411" r:id="rId19"/>
    <p:sldId id="280" r:id="rId20"/>
    <p:sldId id="281" r:id="rId21"/>
    <p:sldId id="282" r:id="rId22"/>
    <p:sldId id="291" r:id="rId23"/>
    <p:sldId id="284" r:id="rId24"/>
    <p:sldId id="285" r:id="rId25"/>
    <p:sldId id="292" r:id="rId26"/>
    <p:sldId id="287" r:id="rId27"/>
    <p:sldId id="412" r:id="rId28"/>
    <p:sldId id="414" r:id="rId29"/>
    <p:sldId id="464" r:id="rId30"/>
    <p:sldId id="465" r:id="rId31"/>
    <p:sldId id="293" r:id="rId32"/>
    <p:sldId id="373" r:id="rId33"/>
    <p:sldId id="374" r:id="rId34"/>
    <p:sldId id="295" r:id="rId35"/>
    <p:sldId id="296" r:id="rId36"/>
    <p:sldId id="372" r:id="rId37"/>
    <p:sldId id="299" r:id="rId38"/>
    <p:sldId id="298" r:id="rId39"/>
    <p:sldId id="416" r:id="rId40"/>
    <p:sldId id="415" r:id="rId41"/>
    <p:sldId id="376" r:id="rId42"/>
    <p:sldId id="460" r:id="rId43"/>
    <p:sldId id="413" r:id="rId44"/>
    <p:sldId id="379" r:id="rId45"/>
    <p:sldId id="382" r:id="rId46"/>
    <p:sldId id="453" r:id="rId47"/>
    <p:sldId id="454" r:id="rId48"/>
    <p:sldId id="446" r:id="rId49"/>
    <p:sldId id="385" r:id="rId50"/>
    <p:sldId id="386" r:id="rId51"/>
    <p:sldId id="417" r:id="rId52"/>
    <p:sldId id="418" r:id="rId53"/>
    <p:sldId id="419" r:id="rId54"/>
    <p:sldId id="420" r:id="rId55"/>
    <p:sldId id="461" r:id="rId56"/>
    <p:sldId id="421" r:id="rId57"/>
    <p:sldId id="422" r:id="rId58"/>
    <p:sldId id="423" r:id="rId59"/>
    <p:sldId id="424" r:id="rId60"/>
    <p:sldId id="425" r:id="rId61"/>
    <p:sldId id="426" r:id="rId62"/>
    <p:sldId id="427" r:id="rId63"/>
    <p:sldId id="428" r:id="rId64"/>
    <p:sldId id="429" r:id="rId65"/>
    <p:sldId id="397" r:id="rId66"/>
    <p:sldId id="399" r:id="rId67"/>
    <p:sldId id="432" r:id="rId68"/>
    <p:sldId id="430" r:id="rId69"/>
    <p:sldId id="431" r:id="rId70"/>
    <p:sldId id="433" r:id="rId71"/>
    <p:sldId id="434" r:id="rId72"/>
    <p:sldId id="435" r:id="rId73"/>
    <p:sldId id="436" r:id="rId74"/>
    <p:sldId id="437" r:id="rId75"/>
    <p:sldId id="438" r:id="rId76"/>
    <p:sldId id="439" r:id="rId77"/>
    <p:sldId id="440" r:id="rId78"/>
    <p:sldId id="441" r:id="rId79"/>
    <p:sldId id="442" r:id="rId80"/>
    <p:sldId id="443" r:id="rId81"/>
    <p:sldId id="444" r:id="rId82"/>
    <p:sldId id="405" r:id="rId83"/>
    <p:sldId id="455" r:id="rId84"/>
    <p:sldId id="456" r:id="rId85"/>
    <p:sldId id="457" r:id="rId86"/>
    <p:sldId id="459" r:id="rId87"/>
    <p:sldId id="331" r:id="rId88"/>
    <p:sldId id="332" r:id="rId89"/>
    <p:sldId id="349" r:id="rId90"/>
    <p:sldId id="370" r:id="rId91"/>
    <p:sldId id="371" r:id="rId92"/>
    <p:sldId id="338" r:id="rId93"/>
    <p:sldId id="339" r:id="rId94"/>
    <p:sldId id="340" r:id="rId95"/>
    <p:sldId id="341" r:id="rId96"/>
    <p:sldId id="342" r:id="rId97"/>
    <p:sldId id="343" r:id="rId98"/>
    <p:sldId id="344" r:id="rId99"/>
    <p:sldId id="345" r:id="rId100"/>
    <p:sldId id="346" r:id="rId101"/>
    <p:sldId id="347" r:id="rId102"/>
    <p:sldId id="348" r:id="rId103"/>
    <p:sldId id="350" r:id="rId104"/>
    <p:sldId id="351" r:id="rId105"/>
    <p:sldId id="352" r:id="rId106"/>
    <p:sldId id="353" r:id="rId107"/>
    <p:sldId id="354" r:id="rId108"/>
    <p:sldId id="355" r:id="rId109"/>
    <p:sldId id="356" r:id="rId110"/>
    <p:sldId id="357" r:id="rId111"/>
    <p:sldId id="358" r:id="rId112"/>
    <p:sldId id="359" r:id="rId113"/>
    <p:sldId id="361" r:id="rId114"/>
    <p:sldId id="362" r:id="rId115"/>
    <p:sldId id="363" r:id="rId116"/>
    <p:sldId id="364" r:id="rId117"/>
    <p:sldId id="365" r:id="rId118"/>
    <p:sldId id="366" r:id="rId119"/>
    <p:sldId id="367" r:id="rId120"/>
    <p:sldId id="368"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hmed elhoshy" initials="ae" lastIdx="3"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386"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5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7-01-22T16:52:44.810" idx="3">
    <p:pos x="10" y="10"/>
    <p:text>Enamel stainning susceptibility increases after 16% carbamide peroxide (Bidar 2006)</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F89BE-3904-4468-AA1C-1F8F1156B37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80C3226-33F1-4180-93ED-C2FEC9F24BA6}">
      <dgm:prSet phldrT="[Text]"/>
      <dgm:spPr>
        <a:solidFill>
          <a:srgbClr val="B4225A"/>
        </a:solidFill>
      </dgm:spPr>
      <dgm:t>
        <a:bodyPr/>
        <a:lstStyle/>
        <a:p>
          <a:r>
            <a:rPr lang="en-US" dirty="0" smtClean="0"/>
            <a:t>Extrinsic Stains</a:t>
          </a:r>
          <a:endParaRPr lang="en-US" dirty="0"/>
        </a:p>
      </dgm:t>
    </dgm:pt>
    <dgm:pt modelId="{0DE190F8-D47C-43B9-81A4-BC90B540DE04}" type="parTrans" cxnId="{D182F652-05C5-4CAA-A41E-72AD2FCF1457}">
      <dgm:prSet/>
      <dgm:spPr/>
      <dgm:t>
        <a:bodyPr/>
        <a:lstStyle/>
        <a:p>
          <a:endParaRPr lang="en-US"/>
        </a:p>
      </dgm:t>
    </dgm:pt>
    <dgm:pt modelId="{C35EBA4A-4EB8-4D21-9ADF-1E5639C24BC3}" type="sibTrans" cxnId="{D182F652-05C5-4CAA-A41E-72AD2FCF1457}">
      <dgm:prSet/>
      <dgm:spPr/>
      <dgm:t>
        <a:bodyPr/>
        <a:lstStyle/>
        <a:p>
          <a:endParaRPr lang="en-US"/>
        </a:p>
      </dgm:t>
    </dgm:pt>
    <dgm:pt modelId="{2603C151-342B-4419-84B9-46B5E9540E36}">
      <dgm:prSet phldrT="[Text]"/>
      <dgm:spPr>
        <a:solidFill>
          <a:srgbClr val="DCA0B1">
            <a:alpha val="89804"/>
          </a:srgbClr>
        </a:solidFill>
      </dgm:spPr>
      <dgm:t>
        <a:bodyPr/>
        <a:lstStyle/>
        <a:p>
          <a:r>
            <a:rPr lang="en-US" dirty="0" smtClean="0"/>
            <a:t>Foods</a:t>
          </a:r>
          <a:endParaRPr lang="en-US" dirty="0"/>
        </a:p>
      </dgm:t>
    </dgm:pt>
    <dgm:pt modelId="{615AE708-5099-43F3-99C2-816F5CB5D157}" type="parTrans" cxnId="{7EDCFC36-1082-420B-9D98-A47486C52D38}">
      <dgm:prSet/>
      <dgm:spPr/>
      <dgm:t>
        <a:bodyPr/>
        <a:lstStyle/>
        <a:p>
          <a:endParaRPr lang="en-US"/>
        </a:p>
      </dgm:t>
    </dgm:pt>
    <dgm:pt modelId="{B0310CED-CCCE-4DF9-BF86-3565F0544F09}" type="sibTrans" cxnId="{7EDCFC36-1082-420B-9D98-A47486C52D38}">
      <dgm:prSet/>
      <dgm:spPr/>
      <dgm:t>
        <a:bodyPr/>
        <a:lstStyle/>
        <a:p>
          <a:endParaRPr lang="en-US"/>
        </a:p>
      </dgm:t>
    </dgm:pt>
    <dgm:pt modelId="{AAD25E2C-A0DD-42D5-B56F-43F2FA8652C0}">
      <dgm:prSet phldrT="[Text]"/>
      <dgm:spPr/>
      <dgm:t>
        <a:bodyPr/>
        <a:lstStyle/>
        <a:p>
          <a:r>
            <a:rPr lang="en-US" dirty="0" smtClean="0"/>
            <a:t>Intrinsic Stains</a:t>
          </a:r>
          <a:endParaRPr lang="en-US" dirty="0"/>
        </a:p>
      </dgm:t>
    </dgm:pt>
    <dgm:pt modelId="{45AED60D-5DDF-40F4-A4D4-9647B816217B}" type="parTrans" cxnId="{7575010F-DADF-450C-93B1-76C76AEF8E44}">
      <dgm:prSet/>
      <dgm:spPr/>
      <dgm:t>
        <a:bodyPr/>
        <a:lstStyle/>
        <a:p>
          <a:endParaRPr lang="en-US"/>
        </a:p>
      </dgm:t>
    </dgm:pt>
    <dgm:pt modelId="{E089935D-6A28-42CD-A438-27A8F1E39796}" type="sibTrans" cxnId="{7575010F-DADF-450C-93B1-76C76AEF8E44}">
      <dgm:prSet/>
      <dgm:spPr/>
      <dgm:t>
        <a:bodyPr/>
        <a:lstStyle/>
        <a:p>
          <a:endParaRPr lang="en-US"/>
        </a:p>
      </dgm:t>
    </dgm:pt>
    <dgm:pt modelId="{726C3AE0-33F8-4308-9D7C-5EEF50126D15}">
      <dgm:prSet phldrT="[Text]"/>
      <dgm:spPr>
        <a:solidFill>
          <a:srgbClr val="48B6D8">
            <a:alpha val="89804"/>
          </a:srgbClr>
        </a:solidFill>
      </dgm:spPr>
      <dgm:t>
        <a:bodyPr/>
        <a:lstStyle/>
        <a:p>
          <a:r>
            <a:rPr lang="en-US" dirty="0" smtClean="0">
              <a:solidFill>
                <a:srgbClr val="FF0000"/>
              </a:solidFill>
            </a:rPr>
            <a:t>PRE – ERUPTIVE</a:t>
          </a:r>
          <a:endParaRPr lang="en-US" dirty="0">
            <a:solidFill>
              <a:srgbClr val="FF0000"/>
            </a:solidFill>
          </a:endParaRPr>
        </a:p>
      </dgm:t>
    </dgm:pt>
    <dgm:pt modelId="{FEAD15E1-9792-4A2F-917C-69F6BCF23790}" type="parTrans" cxnId="{5CCF0E6F-8671-4712-B593-0546F82C0461}">
      <dgm:prSet/>
      <dgm:spPr/>
      <dgm:t>
        <a:bodyPr/>
        <a:lstStyle/>
        <a:p>
          <a:endParaRPr lang="en-US"/>
        </a:p>
      </dgm:t>
    </dgm:pt>
    <dgm:pt modelId="{F7462F8E-6371-4976-8E40-385114FF2B55}" type="sibTrans" cxnId="{5CCF0E6F-8671-4712-B593-0546F82C0461}">
      <dgm:prSet/>
      <dgm:spPr/>
      <dgm:t>
        <a:bodyPr/>
        <a:lstStyle/>
        <a:p>
          <a:endParaRPr lang="en-US"/>
        </a:p>
      </dgm:t>
    </dgm:pt>
    <dgm:pt modelId="{8E1FD640-25CB-460A-841F-6BF8B764045C}">
      <dgm:prSet/>
      <dgm:spPr>
        <a:solidFill>
          <a:srgbClr val="DCA0B1">
            <a:alpha val="89804"/>
          </a:srgbClr>
        </a:solidFill>
      </dgm:spPr>
      <dgm:t>
        <a:bodyPr/>
        <a:lstStyle/>
        <a:p>
          <a:r>
            <a:rPr lang="en-US" dirty="0" smtClean="0"/>
            <a:t>Beverages</a:t>
          </a:r>
          <a:endParaRPr lang="en-US" dirty="0"/>
        </a:p>
      </dgm:t>
    </dgm:pt>
    <dgm:pt modelId="{9DFB8571-55F7-4FCF-A988-9A96ECE198F8}" type="parTrans" cxnId="{3AEBB0E8-6CE7-493E-8DB7-53E88BFC341F}">
      <dgm:prSet/>
      <dgm:spPr/>
      <dgm:t>
        <a:bodyPr/>
        <a:lstStyle/>
        <a:p>
          <a:endParaRPr lang="en-US"/>
        </a:p>
      </dgm:t>
    </dgm:pt>
    <dgm:pt modelId="{9360616B-3ADB-4663-B916-DD3BCB829855}" type="sibTrans" cxnId="{3AEBB0E8-6CE7-493E-8DB7-53E88BFC341F}">
      <dgm:prSet/>
      <dgm:spPr/>
      <dgm:t>
        <a:bodyPr/>
        <a:lstStyle/>
        <a:p>
          <a:endParaRPr lang="en-US"/>
        </a:p>
      </dgm:t>
    </dgm:pt>
    <dgm:pt modelId="{C50F436C-80AB-47B0-9BEF-96505BCED9D0}">
      <dgm:prSet/>
      <dgm:spPr>
        <a:solidFill>
          <a:srgbClr val="DCA0B1">
            <a:alpha val="89804"/>
          </a:srgbClr>
        </a:solidFill>
      </dgm:spPr>
      <dgm:t>
        <a:bodyPr/>
        <a:lstStyle/>
        <a:p>
          <a:r>
            <a:rPr lang="en-US" dirty="0" smtClean="0"/>
            <a:t>Mouth rinses</a:t>
          </a:r>
          <a:endParaRPr lang="en-US" dirty="0"/>
        </a:p>
      </dgm:t>
    </dgm:pt>
    <dgm:pt modelId="{70D89170-F4BA-4106-80FB-8CBC9C666BA2}" type="parTrans" cxnId="{D77BE78E-9A74-4086-8FB1-F4FD1555CA12}">
      <dgm:prSet/>
      <dgm:spPr/>
      <dgm:t>
        <a:bodyPr/>
        <a:lstStyle/>
        <a:p>
          <a:endParaRPr lang="en-US"/>
        </a:p>
      </dgm:t>
    </dgm:pt>
    <dgm:pt modelId="{18CB131D-6450-4DA9-B421-52ECA5409CEB}" type="sibTrans" cxnId="{D77BE78E-9A74-4086-8FB1-F4FD1555CA12}">
      <dgm:prSet/>
      <dgm:spPr/>
      <dgm:t>
        <a:bodyPr/>
        <a:lstStyle/>
        <a:p>
          <a:endParaRPr lang="en-US"/>
        </a:p>
      </dgm:t>
    </dgm:pt>
    <dgm:pt modelId="{2F2AB601-C741-4F9F-93B7-B0A83BCA24A5}">
      <dgm:prSet/>
      <dgm:spPr>
        <a:solidFill>
          <a:srgbClr val="DCA0B1">
            <a:alpha val="89804"/>
          </a:srgbClr>
        </a:solidFill>
      </dgm:spPr>
      <dgm:t>
        <a:bodyPr/>
        <a:lstStyle/>
        <a:p>
          <a:r>
            <a:rPr lang="en-US" dirty="0" smtClean="0"/>
            <a:t>Tobacco products</a:t>
          </a:r>
          <a:endParaRPr lang="en-US" dirty="0"/>
        </a:p>
      </dgm:t>
    </dgm:pt>
    <dgm:pt modelId="{B268C140-5DC8-4558-BE00-FC31C7F994B8}" type="parTrans" cxnId="{09CDD70C-2036-4BD4-90BB-FBF2956137D8}">
      <dgm:prSet/>
      <dgm:spPr/>
      <dgm:t>
        <a:bodyPr/>
        <a:lstStyle/>
        <a:p>
          <a:endParaRPr lang="en-US"/>
        </a:p>
      </dgm:t>
    </dgm:pt>
    <dgm:pt modelId="{9D248668-A47D-467C-A047-E69FCE046F04}" type="sibTrans" cxnId="{09CDD70C-2036-4BD4-90BB-FBF2956137D8}">
      <dgm:prSet/>
      <dgm:spPr/>
      <dgm:t>
        <a:bodyPr/>
        <a:lstStyle/>
        <a:p>
          <a:endParaRPr lang="en-US"/>
        </a:p>
      </dgm:t>
    </dgm:pt>
    <dgm:pt modelId="{0544AC5B-4827-44F3-B729-0F6C1C7B4034}">
      <dgm:prSet/>
      <dgm:spPr>
        <a:solidFill>
          <a:srgbClr val="DCA0B1">
            <a:alpha val="89804"/>
          </a:srgbClr>
        </a:solidFill>
      </dgm:spPr>
      <dgm:t>
        <a:bodyPr/>
        <a:lstStyle/>
        <a:p>
          <a:r>
            <a:rPr lang="en-US" dirty="0" smtClean="0"/>
            <a:t>Restorative materials</a:t>
          </a:r>
          <a:endParaRPr lang="en-US" dirty="0"/>
        </a:p>
      </dgm:t>
    </dgm:pt>
    <dgm:pt modelId="{47CBF809-9F36-43CB-9458-6C8B6FBF35D9}" type="parTrans" cxnId="{F255D42F-7F73-4004-A52F-48E0AFFCB937}">
      <dgm:prSet/>
      <dgm:spPr/>
      <dgm:t>
        <a:bodyPr/>
        <a:lstStyle/>
        <a:p>
          <a:endParaRPr lang="en-US"/>
        </a:p>
      </dgm:t>
    </dgm:pt>
    <dgm:pt modelId="{75134013-E4B6-4A5C-B83B-4917B86FECFB}" type="sibTrans" cxnId="{F255D42F-7F73-4004-A52F-48E0AFFCB937}">
      <dgm:prSet/>
      <dgm:spPr/>
      <dgm:t>
        <a:bodyPr/>
        <a:lstStyle/>
        <a:p>
          <a:endParaRPr lang="en-US"/>
        </a:p>
      </dgm:t>
    </dgm:pt>
    <dgm:pt modelId="{46BCB87B-AC08-4838-A465-D358F5334E3E}">
      <dgm:prSet/>
      <dgm:spPr>
        <a:solidFill>
          <a:srgbClr val="DCA0B1">
            <a:alpha val="89804"/>
          </a:srgbClr>
        </a:solidFill>
      </dgm:spPr>
      <dgm:t>
        <a:bodyPr/>
        <a:lstStyle/>
        <a:p>
          <a:r>
            <a:rPr lang="en-US" dirty="0" smtClean="0"/>
            <a:t>Chromogenic microorganisms</a:t>
          </a:r>
          <a:endParaRPr lang="en-US" dirty="0"/>
        </a:p>
      </dgm:t>
    </dgm:pt>
    <dgm:pt modelId="{B6AC28A4-5670-4562-ADEE-9C21B04E7716}" type="parTrans" cxnId="{648CC05F-E004-4F58-8748-66CEF173698F}">
      <dgm:prSet/>
      <dgm:spPr/>
      <dgm:t>
        <a:bodyPr/>
        <a:lstStyle/>
        <a:p>
          <a:endParaRPr lang="en-US"/>
        </a:p>
      </dgm:t>
    </dgm:pt>
    <dgm:pt modelId="{A78155F6-A41F-49D2-884F-0121BE2E574A}" type="sibTrans" cxnId="{648CC05F-E004-4F58-8748-66CEF173698F}">
      <dgm:prSet/>
      <dgm:spPr/>
      <dgm:t>
        <a:bodyPr/>
        <a:lstStyle/>
        <a:p>
          <a:endParaRPr lang="en-US"/>
        </a:p>
      </dgm:t>
    </dgm:pt>
    <dgm:pt modelId="{589D9040-D677-4FDC-BF97-2996909BFB29}">
      <dgm:prSet phldrT="[Text]"/>
      <dgm:spPr>
        <a:solidFill>
          <a:srgbClr val="48B6D8">
            <a:alpha val="89804"/>
          </a:srgbClr>
        </a:solidFill>
      </dgm:spPr>
      <dgm:t>
        <a:bodyPr/>
        <a:lstStyle/>
        <a:p>
          <a:r>
            <a:rPr lang="en-US" dirty="0" smtClean="0"/>
            <a:t> </a:t>
          </a:r>
          <a:r>
            <a:rPr lang="en-US" dirty="0" err="1" smtClean="0"/>
            <a:t>Porphyria</a:t>
          </a:r>
          <a:endParaRPr lang="en-US" dirty="0"/>
        </a:p>
      </dgm:t>
    </dgm:pt>
    <dgm:pt modelId="{5955A7F0-E433-4DC1-8256-B9F706A509BA}" type="parTrans" cxnId="{04420EE1-5D36-4F12-9BD0-E11F04665089}">
      <dgm:prSet/>
      <dgm:spPr/>
    </dgm:pt>
    <dgm:pt modelId="{4EF9D9BA-ED96-42C0-B71A-A6D61D0265F8}" type="sibTrans" cxnId="{04420EE1-5D36-4F12-9BD0-E11F04665089}">
      <dgm:prSet/>
      <dgm:spPr/>
    </dgm:pt>
    <dgm:pt modelId="{83A2DE7F-2150-4AB7-AA11-0EA93099DEE0}">
      <dgm:prSet phldrT="[Text]"/>
      <dgm:spPr>
        <a:solidFill>
          <a:srgbClr val="48B6D8">
            <a:alpha val="89804"/>
          </a:srgbClr>
        </a:solidFill>
      </dgm:spPr>
      <dgm:t>
        <a:bodyPr/>
        <a:lstStyle/>
        <a:p>
          <a:r>
            <a:rPr lang="en-US" dirty="0" err="1" smtClean="0"/>
            <a:t>Erythroblastosis</a:t>
          </a:r>
          <a:r>
            <a:rPr lang="en-US" dirty="0" smtClean="0"/>
            <a:t> </a:t>
          </a:r>
          <a:r>
            <a:rPr lang="en-US" dirty="0" err="1" smtClean="0"/>
            <a:t>fetalis</a:t>
          </a:r>
          <a:endParaRPr lang="en-US" dirty="0"/>
        </a:p>
      </dgm:t>
    </dgm:pt>
    <dgm:pt modelId="{DC8F6DC5-3D42-47A2-932F-699450080795}" type="parTrans" cxnId="{1A80BDC3-E414-4A2D-8603-F5F9EBF06B7C}">
      <dgm:prSet/>
      <dgm:spPr/>
    </dgm:pt>
    <dgm:pt modelId="{4DBA3A16-0B1F-4127-8E73-870CE0751AD2}" type="sibTrans" cxnId="{1A80BDC3-E414-4A2D-8603-F5F9EBF06B7C}">
      <dgm:prSet/>
      <dgm:spPr/>
    </dgm:pt>
    <dgm:pt modelId="{F4E713DC-7078-48C5-9889-611016CEF13A}">
      <dgm:prSet phldrT="[Text]"/>
      <dgm:spPr>
        <a:solidFill>
          <a:srgbClr val="48B6D8">
            <a:alpha val="89804"/>
          </a:srgbClr>
        </a:solidFill>
      </dgm:spPr>
      <dgm:t>
        <a:bodyPr/>
        <a:lstStyle/>
        <a:p>
          <a:r>
            <a:rPr lang="en-US" dirty="0" err="1" smtClean="0"/>
            <a:t>Amelogenisis</a:t>
          </a:r>
          <a:r>
            <a:rPr lang="en-US" dirty="0" smtClean="0"/>
            <a:t> </a:t>
          </a:r>
          <a:r>
            <a:rPr lang="en-US" dirty="0" err="1" smtClean="0"/>
            <a:t>imperfecta</a:t>
          </a:r>
          <a:endParaRPr lang="en-US" dirty="0"/>
        </a:p>
      </dgm:t>
    </dgm:pt>
    <dgm:pt modelId="{B206A5A4-3FD9-41B1-9731-6E6BCECE5D0E}" type="parTrans" cxnId="{44AEA00D-35BA-4C29-84FA-812189EC44B0}">
      <dgm:prSet/>
      <dgm:spPr/>
    </dgm:pt>
    <dgm:pt modelId="{AF269689-BB2E-43B0-8BBF-4A232FB52219}" type="sibTrans" cxnId="{44AEA00D-35BA-4C29-84FA-812189EC44B0}">
      <dgm:prSet/>
      <dgm:spPr/>
    </dgm:pt>
    <dgm:pt modelId="{1C507C77-DD24-4A59-9BCE-FF55E3D23892}">
      <dgm:prSet phldrT="[Text]"/>
      <dgm:spPr>
        <a:solidFill>
          <a:srgbClr val="48B6D8">
            <a:alpha val="89804"/>
          </a:srgbClr>
        </a:solidFill>
      </dgm:spPr>
      <dgm:t>
        <a:bodyPr/>
        <a:lstStyle/>
        <a:p>
          <a:r>
            <a:rPr lang="en-US" dirty="0" smtClean="0">
              <a:solidFill>
                <a:srgbClr val="FF0000"/>
              </a:solidFill>
            </a:rPr>
            <a:t>POST ERUPTIVE</a:t>
          </a:r>
          <a:endParaRPr lang="en-US" dirty="0">
            <a:solidFill>
              <a:srgbClr val="FF0000"/>
            </a:solidFill>
          </a:endParaRPr>
        </a:p>
      </dgm:t>
    </dgm:pt>
    <dgm:pt modelId="{DB0FBAD3-B117-462A-B8DD-2951A71B7EA0}" type="parTrans" cxnId="{56EEAF9C-07C4-4859-837F-B5EED965DE1C}">
      <dgm:prSet/>
      <dgm:spPr/>
    </dgm:pt>
    <dgm:pt modelId="{C04F8E6E-CEAA-4E81-B5B6-7D60E5B04351}" type="sibTrans" cxnId="{56EEAF9C-07C4-4859-837F-B5EED965DE1C}">
      <dgm:prSet/>
      <dgm:spPr/>
    </dgm:pt>
    <dgm:pt modelId="{9D1A59DD-C5BB-4958-B585-70C647309E06}">
      <dgm:prSet phldrT="[Text]"/>
      <dgm:spPr>
        <a:solidFill>
          <a:srgbClr val="48B6D8">
            <a:alpha val="89804"/>
          </a:srgbClr>
        </a:solidFill>
      </dgm:spPr>
      <dgm:t>
        <a:bodyPr/>
        <a:lstStyle/>
        <a:p>
          <a:r>
            <a:rPr lang="en-US" dirty="0" smtClean="0"/>
            <a:t>Age</a:t>
          </a:r>
          <a:endParaRPr lang="en-US" dirty="0"/>
        </a:p>
      </dgm:t>
    </dgm:pt>
    <dgm:pt modelId="{EAF3B53B-FD13-4D8A-9386-A8330B8DBC52}" type="parTrans" cxnId="{BDEC8887-6824-4DA7-8E32-25C1B117CB40}">
      <dgm:prSet/>
      <dgm:spPr/>
    </dgm:pt>
    <dgm:pt modelId="{23D78B20-5867-4FBF-9AD5-4A5C21A38462}" type="sibTrans" cxnId="{BDEC8887-6824-4DA7-8E32-25C1B117CB40}">
      <dgm:prSet/>
      <dgm:spPr/>
    </dgm:pt>
    <dgm:pt modelId="{7361EB2C-566A-4017-B47E-573DFBE0369F}">
      <dgm:prSet phldrT="[Text]"/>
      <dgm:spPr>
        <a:solidFill>
          <a:srgbClr val="48B6D8">
            <a:alpha val="89804"/>
          </a:srgbClr>
        </a:solidFill>
      </dgm:spPr>
      <dgm:t>
        <a:bodyPr/>
        <a:lstStyle/>
        <a:p>
          <a:r>
            <a:rPr lang="en-US" dirty="0" smtClean="0"/>
            <a:t>Trauma</a:t>
          </a:r>
          <a:endParaRPr lang="en-US" dirty="0"/>
        </a:p>
      </dgm:t>
    </dgm:pt>
    <dgm:pt modelId="{2C2C8230-183B-4316-AF8D-E543ABED6F5C}" type="parTrans" cxnId="{928A5719-7B70-4234-A7EF-4E313DFE2D5A}">
      <dgm:prSet/>
      <dgm:spPr/>
    </dgm:pt>
    <dgm:pt modelId="{C3E5D3FF-F42D-47D2-B63B-41D272AFBF2B}" type="sibTrans" cxnId="{928A5719-7B70-4234-A7EF-4E313DFE2D5A}">
      <dgm:prSet/>
      <dgm:spPr/>
    </dgm:pt>
    <dgm:pt modelId="{58795609-BF0F-491E-9ACD-78762B02F75C}">
      <dgm:prSet phldrT="[Text]"/>
      <dgm:spPr>
        <a:solidFill>
          <a:srgbClr val="48B6D8">
            <a:alpha val="89804"/>
          </a:srgbClr>
        </a:solidFill>
      </dgm:spPr>
      <dgm:t>
        <a:bodyPr/>
        <a:lstStyle/>
        <a:p>
          <a:r>
            <a:rPr lang="en-US" dirty="0" smtClean="0">
              <a:solidFill>
                <a:srgbClr val="FF0000"/>
              </a:solidFill>
            </a:rPr>
            <a:t>IATROGENIC</a:t>
          </a:r>
          <a:endParaRPr lang="en-US" dirty="0">
            <a:solidFill>
              <a:srgbClr val="FF0000"/>
            </a:solidFill>
          </a:endParaRPr>
        </a:p>
      </dgm:t>
    </dgm:pt>
    <dgm:pt modelId="{43D823E4-E42B-4F89-8C9F-A7A587F6AE85}" type="parTrans" cxnId="{405FDB2E-AF96-4E73-9B01-5F6C0B2D1514}">
      <dgm:prSet/>
      <dgm:spPr/>
    </dgm:pt>
    <dgm:pt modelId="{BEC65937-EC7B-4EBB-A00B-1B287159F26D}" type="sibTrans" cxnId="{405FDB2E-AF96-4E73-9B01-5F6C0B2D1514}">
      <dgm:prSet/>
      <dgm:spPr/>
    </dgm:pt>
    <dgm:pt modelId="{895E06D9-AEB3-4D9F-BD70-18E297DF86DF}">
      <dgm:prSet phldrT="[Text]"/>
      <dgm:spPr>
        <a:solidFill>
          <a:srgbClr val="48B6D8">
            <a:alpha val="89804"/>
          </a:srgbClr>
        </a:solidFill>
      </dgm:spPr>
      <dgm:t>
        <a:bodyPr/>
        <a:lstStyle/>
        <a:p>
          <a:r>
            <a:rPr lang="en-US" dirty="0" smtClean="0"/>
            <a:t>Tetracycline</a:t>
          </a:r>
          <a:endParaRPr lang="en-US" dirty="0"/>
        </a:p>
      </dgm:t>
    </dgm:pt>
    <dgm:pt modelId="{0918A2AD-5DD5-4759-B1F9-4ED141B2FF85}" type="parTrans" cxnId="{E04191A6-0C8D-46AE-B4C4-176DC0506319}">
      <dgm:prSet/>
      <dgm:spPr/>
    </dgm:pt>
    <dgm:pt modelId="{578DD23E-B68F-45CD-9ED1-6E1F25AA93B5}" type="sibTrans" cxnId="{E04191A6-0C8D-46AE-B4C4-176DC0506319}">
      <dgm:prSet/>
      <dgm:spPr/>
    </dgm:pt>
    <dgm:pt modelId="{E595C529-9950-4EB4-8C6F-BEFFC99DC9B4}">
      <dgm:prSet phldrT="[Text]"/>
      <dgm:spPr>
        <a:solidFill>
          <a:srgbClr val="48B6D8">
            <a:alpha val="89804"/>
          </a:srgbClr>
        </a:solidFill>
      </dgm:spPr>
      <dgm:t>
        <a:bodyPr/>
        <a:lstStyle/>
        <a:p>
          <a:r>
            <a:rPr lang="en-US" b="1" dirty="0" err="1" smtClean="0">
              <a:solidFill>
                <a:srgbClr val="FFFF00"/>
              </a:solidFill>
            </a:rPr>
            <a:t>Fluorosis</a:t>
          </a:r>
          <a:endParaRPr lang="en-US" b="1" dirty="0">
            <a:solidFill>
              <a:srgbClr val="FFFF00"/>
            </a:solidFill>
          </a:endParaRPr>
        </a:p>
      </dgm:t>
    </dgm:pt>
    <dgm:pt modelId="{CD08A6AB-ADC4-41C6-A672-ECE2CF0250CB}" type="parTrans" cxnId="{E1C22D15-997C-4898-B950-75AF27F61A9D}">
      <dgm:prSet/>
      <dgm:spPr/>
    </dgm:pt>
    <dgm:pt modelId="{1E056697-01BE-49CD-8B3A-7B7F4B27D593}" type="sibTrans" cxnId="{E1C22D15-997C-4898-B950-75AF27F61A9D}">
      <dgm:prSet/>
      <dgm:spPr/>
    </dgm:pt>
    <dgm:pt modelId="{CE82B8CB-7347-4169-8882-5BCE492D7898}" type="pres">
      <dgm:prSet presAssocID="{A3EF89BE-3904-4468-AA1C-1F8F1156B37A}" presName="Name0" presStyleCnt="0">
        <dgm:presLayoutVars>
          <dgm:dir/>
          <dgm:animLvl val="lvl"/>
          <dgm:resizeHandles val="exact"/>
        </dgm:presLayoutVars>
      </dgm:prSet>
      <dgm:spPr/>
      <dgm:t>
        <a:bodyPr/>
        <a:lstStyle/>
        <a:p>
          <a:endParaRPr lang="en-US"/>
        </a:p>
      </dgm:t>
    </dgm:pt>
    <dgm:pt modelId="{95491F9D-F0AE-488B-83C0-CAED402EACF8}" type="pres">
      <dgm:prSet presAssocID="{380C3226-33F1-4180-93ED-C2FEC9F24BA6}" presName="composite" presStyleCnt="0"/>
      <dgm:spPr/>
    </dgm:pt>
    <dgm:pt modelId="{8ACC9B9A-4E55-44AF-AED8-5F17BA08E4E2}" type="pres">
      <dgm:prSet presAssocID="{380C3226-33F1-4180-93ED-C2FEC9F24BA6}" presName="parTx" presStyleLbl="alignNode1" presStyleIdx="0" presStyleCnt="2">
        <dgm:presLayoutVars>
          <dgm:chMax val="0"/>
          <dgm:chPref val="0"/>
          <dgm:bulletEnabled val="1"/>
        </dgm:presLayoutVars>
      </dgm:prSet>
      <dgm:spPr/>
      <dgm:t>
        <a:bodyPr/>
        <a:lstStyle/>
        <a:p>
          <a:endParaRPr lang="en-US"/>
        </a:p>
      </dgm:t>
    </dgm:pt>
    <dgm:pt modelId="{88B022E1-7810-4CA8-B7A6-1909779EC09F}" type="pres">
      <dgm:prSet presAssocID="{380C3226-33F1-4180-93ED-C2FEC9F24BA6}" presName="desTx" presStyleLbl="alignAccFollowNode1" presStyleIdx="0" presStyleCnt="2">
        <dgm:presLayoutVars>
          <dgm:bulletEnabled val="1"/>
        </dgm:presLayoutVars>
      </dgm:prSet>
      <dgm:spPr/>
      <dgm:t>
        <a:bodyPr/>
        <a:lstStyle/>
        <a:p>
          <a:endParaRPr lang="en-US"/>
        </a:p>
      </dgm:t>
    </dgm:pt>
    <dgm:pt modelId="{5614AE87-4D32-40FF-ADC9-971D5E0E51BC}" type="pres">
      <dgm:prSet presAssocID="{C35EBA4A-4EB8-4D21-9ADF-1E5639C24BC3}" presName="space" presStyleCnt="0"/>
      <dgm:spPr/>
    </dgm:pt>
    <dgm:pt modelId="{EF7BCF06-FC2C-4273-9F47-876C72F3238F}" type="pres">
      <dgm:prSet presAssocID="{AAD25E2C-A0DD-42D5-B56F-43F2FA8652C0}" presName="composite" presStyleCnt="0"/>
      <dgm:spPr/>
    </dgm:pt>
    <dgm:pt modelId="{6F3FDD23-5571-48DB-B043-DD4B6AA80F3F}" type="pres">
      <dgm:prSet presAssocID="{AAD25E2C-A0DD-42D5-B56F-43F2FA8652C0}" presName="parTx" presStyleLbl="alignNode1" presStyleIdx="1" presStyleCnt="2">
        <dgm:presLayoutVars>
          <dgm:chMax val="0"/>
          <dgm:chPref val="0"/>
          <dgm:bulletEnabled val="1"/>
        </dgm:presLayoutVars>
      </dgm:prSet>
      <dgm:spPr/>
      <dgm:t>
        <a:bodyPr/>
        <a:lstStyle/>
        <a:p>
          <a:endParaRPr lang="en-US"/>
        </a:p>
      </dgm:t>
    </dgm:pt>
    <dgm:pt modelId="{D8872B94-4A17-4516-83BF-02F8A3FC9206}" type="pres">
      <dgm:prSet presAssocID="{AAD25E2C-A0DD-42D5-B56F-43F2FA8652C0}" presName="desTx" presStyleLbl="alignAccFollowNode1" presStyleIdx="1" presStyleCnt="2">
        <dgm:presLayoutVars>
          <dgm:bulletEnabled val="1"/>
        </dgm:presLayoutVars>
      </dgm:prSet>
      <dgm:spPr/>
      <dgm:t>
        <a:bodyPr/>
        <a:lstStyle/>
        <a:p>
          <a:endParaRPr lang="en-US"/>
        </a:p>
      </dgm:t>
    </dgm:pt>
  </dgm:ptLst>
  <dgm:cxnLst>
    <dgm:cxn modelId="{405FDB2E-AF96-4E73-9B01-5F6C0B2D1514}" srcId="{AAD25E2C-A0DD-42D5-B56F-43F2FA8652C0}" destId="{58795609-BF0F-491E-9ACD-78762B02F75C}" srcOrd="9" destOrd="0" parTransId="{43D823E4-E42B-4F89-8C9F-A7A587F6AE85}" sibTransId="{BEC65937-EC7B-4EBB-A00B-1B287159F26D}"/>
    <dgm:cxn modelId="{3B291A87-964A-44E3-99D8-500685ED8629}" type="presOf" srcId="{1C507C77-DD24-4A59-9BCE-FF55E3D23892}" destId="{D8872B94-4A17-4516-83BF-02F8A3FC9206}" srcOrd="0" destOrd="6" presId="urn:microsoft.com/office/officeart/2005/8/layout/hList1"/>
    <dgm:cxn modelId="{DB86039D-DBDD-403C-B907-436632B10B4A}" type="presOf" srcId="{0544AC5B-4827-44F3-B729-0F6C1C7B4034}" destId="{88B022E1-7810-4CA8-B7A6-1909779EC09F}" srcOrd="0" destOrd="4" presId="urn:microsoft.com/office/officeart/2005/8/layout/hList1"/>
    <dgm:cxn modelId="{928A5719-7B70-4234-A7EF-4E313DFE2D5A}" srcId="{AAD25E2C-A0DD-42D5-B56F-43F2FA8652C0}" destId="{7361EB2C-566A-4017-B47E-573DFBE0369F}" srcOrd="8" destOrd="0" parTransId="{2C2C8230-183B-4316-AF8D-E543ABED6F5C}" sibTransId="{C3E5D3FF-F42D-47D2-B63B-41D272AFBF2B}"/>
    <dgm:cxn modelId="{D182F652-05C5-4CAA-A41E-72AD2FCF1457}" srcId="{A3EF89BE-3904-4468-AA1C-1F8F1156B37A}" destId="{380C3226-33F1-4180-93ED-C2FEC9F24BA6}" srcOrd="0" destOrd="0" parTransId="{0DE190F8-D47C-43B9-81A4-BC90B540DE04}" sibTransId="{C35EBA4A-4EB8-4D21-9ADF-1E5639C24BC3}"/>
    <dgm:cxn modelId="{D77BE78E-9A74-4086-8FB1-F4FD1555CA12}" srcId="{380C3226-33F1-4180-93ED-C2FEC9F24BA6}" destId="{C50F436C-80AB-47B0-9BEF-96505BCED9D0}" srcOrd="2" destOrd="0" parTransId="{70D89170-F4BA-4106-80FB-8CBC9C666BA2}" sibTransId="{18CB131D-6450-4DA9-B421-52ECA5409CEB}"/>
    <dgm:cxn modelId="{648CC05F-E004-4F58-8748-66CEF173698F}" srcId="{380C3226-33F1-4180-93ED-C2FEC9F24BA6}" destId="{46BCB87B-AC08-4838-A465-D358F5334E3E}" srcOrd="5" destOrd="0" parTransId="{B6AC28A4-5670-4562-ADEE-9C21B04E7716}" sibTransId="{A78155F6-A41F-49D2-884F-0121BE2E574A}"/>
    <dgm:cxn modelId="{A054B9B4-15B5-47BD-99CA-43D23F975C86}" type="presOf" srcId="{7361EB2C-566A-4017-B47E-573DFBE0369F}" destId="{D8872B94-4A17-4516-83BF-02F8A3FC9206}" srcOrd="0" destOrd="8" presId="urn:microsoft.com/office/officeart/2005/8/layout/hList1"/>
    <dgm:cxn modelId="{6960063D-5880-461B-8D11-89C87589AD5A}" type="presOf" srcId="{8E1FD640-25CB-460A-841F-6BF8B764045C}" destId="{88B022E1-7810-4CA8-B7A6-1909779EC09F}" srcOrd="0" destOrd="1" presId="urn:microsoft.com/office/officeart/2005/8/layout/hList1"/>
    <dgm:cxn modelId="{A9139C0F-3030-4612-87B3-590CB05690E8}" type="presOf" srcId="{E595C529-9950-4EB4-8C6F-BEFFC99DC9B4}" destId="{D8872B94-4A17-4516-83BF-02F8A3FC9206}" srcOrd="0" destOrd="5" presId="urn:microsoft.com/office/officeart/2005/8/layout/hList1"/>
    <dgm:cxn modelId="{3AEBB0E8-6CE7-493E-8DB7-53E88BFC341F}" srcId="{380C3226-33F1-4180-93ED-C2FEC9F24BA6}" destId="{8E1FD640-25CB-460A-841F-6BF8B764045C}" srcOrd="1" destOrd="0" parTransId="{9DFB8571-55F7-4FCF-A988-9A96ECE198F8}" sibTransId="{9360616B-3ADB-4663-B916-DD3BCB829855}"/>
    <dgm:cxn modelId="{7575010F-DADF-450C-93B1-76C76AEF8E44}" srcId="{A3EF89BE-3904-4468-AA1C-1F8F1156B37A}" destId="{AAD25E2C-A0DD-42D5-B56F-43F2FA8652C0}" srcOrd="1" destOrd="0" parTransId="{45AED60D-5DDF-40F4-A4D4-9647B816217B}" sibTransId="{E089935D-6A28-42CD-A438-27A8F1E39796}"/>
    <dgm:cxn modelId="{09CDD70C-2036-4BD4-90BB-FBF2956137D8}" srcId="{380C3226-33F1-4180-93ED-C2FEC9F24BA6}" destId="{2F2AB601-C741-4F9F-93B7-B0A83BCA24A5}" srcOrd="3" destOrd="0" parTransId="{B268C140-5DC8-4558-BE00-FC31C7F994B8}" sibTransId="{9D248668-A47D-467C-A047-E69FCE046F04}"/>
    <dgm:cxn modelId="{E7A15DF8-80AC-4DF0-B01F-3F5CA4F91794}" type="presOf" srcId="{2F2AB601-C741-4F9F-93B7-B0A83BCA24A5}" destId="{88B022E1-7810-4CA8-B7A6-1909779EC09F}" srcOrd="0" destOrd="3" presId="urn:microsoft.com/office/officeart/2005/8/layout/hList1"/>
    <dgm:cxn modelId="{E1C22D15-997C-4898-B950-75AF27F61A9D}" srcId="{AAD25E2C-A0DD-42D5-B56F-43F2FA8652C0}" destId="{E595C529-9950-4EB4-8C6F-BEFFC99DC9B4}" srcOrd="5" destOrd="0" parTransId="{CD08A6AB-ADC4-41C6-A672-ECE2CF0250CB}" sibTransId="{1E056697-01BE-49CD-8B3A-7B7F4B27D593}"/>
    <dgm:cxn modelId="{04420EE1-5D36-4F12-9BD0-E11F04665089}" srcId="{AAD25E2C-A0DD-42D5-B56F-43F2FA8652C0}" destId="{589D9040-D677-4FDC-BF97-2996909BFB29}" srcOrd="1" destOrd="0" parTransId="{5955A7F0-E433-4DC1-8256-B9F706A509BA}" sibTransId="{4EF9D9BA-ED96-42C0-B71A-A6D61D0265F8}"/>
    <dgm:cxn modelId="{B31843A4-3C3C-4132-A91E-123AB80290BF}" type="presOf" srcId="{A3EF89BE-3904-4468-AA1C-1F8F1156B37A}" destId="{CE82B8CB-7347-4169-8882-5BCE492D7898}" srcOrd="0" destOrd="0" presId="urn:microsoft.com/office/officeart/2005/8/layout/hList1"/>
    <dgm:cxn modelId="{44AEA00D-35BA-4C29-84FA-812189EC44B0}" srcId="{AAD25E2C-A0DD-42D5-B56F-43F2FA8652C0}" destId="{F4E713DC-7078-48C5-9889-611016CEF13A}" srcOrd="3" destOrd="0" parTransId="{B206A5A4-3FD9-41B1-9731-6E6BCECE5D0E}" sibTransId="{AF269689-BB2E-43B0-8BBF-4A232FB52219}"/>
    <dgm:cxn modelId="{F255D42F-7F73-4004-A52F-48E0AFFCB937}" srcId="{380C3226-33F1-4180-93ED-C2FEC9F24BA6}" destId="{0544AC5B-4827-44F3-B729-0F6C1C7B4034}" srcOrd="4" destOrd="0" parTransId="{47CBF809-9F36-43CB-9458-6C8B6FBF35D9}" sibTransId="{75134013-E4B6-4A5C-B83B-4917B86FECFB}"/>
    <dgm:cxn modelId="{BDEC8887-6824-4DA7-8E32-25C1B117CB40}" srcId="{AAD25E2C-A0DD-42D5-B56F-43F2FA8652C0}" destId="{9D1A59DD-C5BB-4958-B585-70C647309E06}" srcOrd="7" destOrd="0" parTransId="{EAF3B53B-FD13-4D8A-9386-A8330B8DBC52}" sibTransId="{23D78B20-5867-4FBF-9AD5-4A5C21A38462}"/>
    <dgm:cxn modelId="{E04191A6-0C8D-46AE-B4C4-176DC0506319}" srcId="{AAD25E2C-A0DD-42D5-B56F-43F2FA8652C0}" destId="{895E06D9-AEB3-4D9F-BD70-18E297DF86DF}" srcOrd="4" destOrd="0" parTransId="{0918A2AD-5DD5-4759-B1F9-4ED141B2FF85}" sibTransId="{578DD23E-B68F-45CD-9ED1-6E1F25AA93B5}"/>
    <dgm:cxn modelId="{56EEAF9C-07C4-4859-837F-B5EED965DE1C}" srcId="{AAD25E2C-A0DD-42D5-B56F-43F2FA8652C0}" destId="{1C507C77-DD24-4A59-9BCE-FF55E3D23892}" srcOrd="6" destOrd="0" parTransId="{DB0FBAD3-B117-462A-B8DD-2951A71B7EA0}" sibTransId="{C04F8E6E-CEAA-4E81-B5B6-7D60E5B04351}"/>
    <dgm:cxn modelId="{B5C9D79B-B903-4AAB-99DD-AA0BCB512E4E}" type="presOf" srcId="{58795609-BF0F-491E-9ACD-78762B02F75C}" destId="{D8872B94-4A17-4516-83BF-02F8A3FC9206}" srcOrd="0" destOrd="9" presId="urn:microsoft.com/office/officeart/2005/8/layout/hList1"/>
    <dgm:cxn modelId="{5CCF0E6F-8671-4712-B593-0546F82C0461}" srcId="{AAD25E2C-A0DD-42D5-B56F-43F2FA8652C0}" destId="{726C3AE0-33F8-4308-9D7C-5EEF50126D15}" srcOrd="0" destOrd="0" parTransId="{FEAD15E1-9792-4A2F-917C-69F6BCF23790}" sibTransId="{F7462F8E-6371-4976-8E40-385114FF2B55}"/>
    <dgm:cxn modelId="{1A80BDC3-E414-4A2D-8603-F5F9EBF06B7C}" srcId="{AAD25E2C-A0DD-42D5-B56F-43F2FA8652C0}" destId="{83A2DE7F-2150-4AB7-AA11-0EA93099DEE0}" srcOrd="2" destOrd="0" parTransId="{DC8F6DC5-3D42-47A2-932F-699450080795}" sibTransId="{4DBA3A16-0B1F-4127-8E73-870CE0751AD2}"/>
    <dgm:cxn modelId="{7EDCFC36-1082-420B-9D98-A47486C52D38}" srcId="{380C3226-33F1-4180-93ED-C2FEC9F24BA6}" destId="{2603C151-342B-4419-84B9-46B5E9540E36}" srcOrd="0" destOrd="0" parTransId="{615AE708-5099-43F3-99C2-816F5CB5D157}" sibTransId="{B0310CED-CCCE-4DF9-BF86-3565F0544F09}"/>
    <dgm:cxn modelId="{9F51E172-E7A9-4F87-9EFF-5992EF0082D4}" type="presOf" srcId="{726C3AE0-33F8-4308-9D7C-5EEF50126D15}" destId="{D8872B94-4A17-4516-83BF-02F8A3FC9206}" srcOrd="0" destOrd="0" presId="urn:microsoft.com/office/officeart/2005/8/layout/hList1"/>
    <dgm:cxn modelId="{75DDF238-DD89-4A09-9B84-E49C0A2C3D33}" type="presOf" srcId="{46BCB87B-AC08-4838-A465-D358F5334E3E}" destId="{88B022E1-7810-4CA8-B7A6-1909779EC09F}" srcOrd="0" destOrd="5" presId="urn:microsoft.com/office/officeart/2005/8/layout/hList1"/>
    <dgm:cxn modelId="{1870410B-ACE6-4090-8105-346244146A63}" type="presOf" srcId="{895E06D9-AEB3-4D9F-BD70-18E297DF86DF}" destId="{D8872B94-4A17-4516-83BF-02F8A3FC9206}" srcOrd="0" destOrd="4" presId="urn:microsoft.com/office/officeart/2005/8/layout/hList1"/>
    <dgm:cxn modelId="{86B90217-0ADA-45F2-BB82-13FF85E03F7C}" type="presOf" srcId="{F4E713DC-7078-48C5-9889-611016CEF13A}" destId="{D8872B94-4A17-4516-83BF-02F8A3FC9206}" srcOrd="0" destOrd="3" presId="urn:microsoft.com/office/officeart/2005/8/layout/hList1"/>
    <dgm:cxn modelId="{5F821961-4BAC-4B9D-A5CC-E1ED98A781F1}" type="presOf" srcId="{2603C151-342B-4419-84B9-46B5E9540E36}" destId="{88B022E1-7810-4CA8-B7A6-1909779EC09F}" srcOrd="0" destOrd="0" presId="urn:microsoft.com/office/officeart/2005/8/layout/hList1"/>
    <dgm:cxn modelId="{5DFACA8A-C5F2-4622-80C3-2BE2D00DCE39}" type="presOf" srcId="{C50F436C-80AB-47B0-9BEF-96505BCED9D0}" destId="{88B022E1-7810-4CA8-B7A6-1909779EC09F}" srcOrd="0" destOrd="2" presId="urn:microsoft.com/office/officeart/2005/8/layout/hList1"/>
    <dgm:cxn modelId="{06726122-02FD-4D65-93A6-6C48759E515D}" type="presOf" srcId="{83A2DE7F-2150-4AB7-AA11-0EA93099DEE0}" destId="{D8872B94-4A17-4516-83BF-02F8A3FC9206}" srcOrd="0" destOrd="2" presId="urn:microsoft.com/office/officeart/2005/8/layout/hList1"/>
    <dgm:cxn modelId="{447CFABB-D182-470A-A492-E715F773976E}" type="presOf" srcId="{380C3226-33F1-4180-93ED-C2FEC9F24BA6}" destId="{8ACC9B9A-4E55-44AF-AED8-5F17BA08E4E2}" srcOrd="0" destOrd="0" presId="urn:microsoft.com/office/officeart/2005/8/layout/hList1"/>
    <dgm:cxn modelId="{DD1FEEEB-EF43-44C4-B724-CD83701C173A}" type="presOf" srcId="{9D1A59DD-C5BB-4958-B585-70C647309E06}" destId="{D8872B94-4A17-4516-83BF-02F8A3FC9206}" srcOrd="0" destOrd="7" presId="urn:microsoft.com/office/officeart/2005/8/layout/hList1"/>
    <dgm:cxn modelId="{4CCB0748-91AF-471C-902C-35EA20D79935}" type="presOf" srcId="{AAD25E2C-A0DD-42D5-B56F-43F2FA8652C0}" destId="{6F3FDD23-5571-48DB-B043-DD4B6AA80F3F}" srcOrd="0" destOrd="0" presId="urn:microsoft.com/office/officeart/2005/8/layout/hList1"/>
    <dgm:cxn modelId="{E8EDE110-A8B7-4DD1-8F79-1DE344B0FCC2}" type="presOf" srcId="{589D9040-D677-4FDC-BF97-2996909BFB29}" destId="{D8872B94-4A17-4516-83BF-02F8A3FC9206}" srcOrd="0" destOrd="1" presId="urn:microsoft.com/office/officeart/2005/8/layout/hList1"/>
    <dgm:cxn modelId="{904BA253-4C7C-43E7-BCF9-318BF65CD7D7}" type="presParOf" srcId="{CE82B8CB-7347-4169-8882-5BCE492D7898}" destId="{95491F9D-F0AE-488B-83C0-CAED402EACF8}" srcOrd="0" destOrd="0" presId="urn:microsoft.com/office/officeart/2005/8/layout/hList1"/>
    <dgm:cxn modelId="{85029CED-BC5F-40B4-B29E-ACE9E3D161F8}" type="presParOf" srcId="{95491F9D-F0AE-488B-83C0-CAED402EACF8}" destId="{8ACC9B9A-4E55-44AF-AED8-5F17BA08E4E2}" srcOrd="0" destOrd="0" presId="urn:microsoft.com/office/officeart/2005/8/layout/hList1"/>
    <dgm:cxn modelId="{1829EB28-2CA2-441A-9480-2E5F41656C47}" type="presParOf" srcId="{95491F9D-F0AE-488B-83C0-CAED402EACF8}" destId="{88B022E1-7810-4CA8-B7A6-1909779EC09F}" srcOrd="1" destOrd="0" presId="urn:microsoft.com/office/officeart/2005/8/layout/hList1"/>
    <dgm:cxn modelId="{379435F4-B9F3-488D-8AFD-40C0993184CA}" type="presParOf" srcId="{CE82B8CB-7347-4169-8882-5BCE492D7898}" destId="{5614AE87-4D32-40FF-ADC9-971D5E0E51BC}" srcOrd="1" destOrd="0" presId="urn:microsoft.com/office/officeart/2005/8/layout/hList1"/>
    <dgm:cxn modelId="{D520ACBE-190C-44F7-B165-2AC032FE3FCC}" type="presParOf" srcId="{CE82B8CB-7347-4169-8882-5BCE492D7898}" destId="{EF7BCF06-FC2C-4273-9F47-876C72F3238F}" srcOrd="2" destOrd="0" presId="urn:microsoft.com/office/officeart/2005/8/layout/hList1"/>
    <dgm:cxn modelId="{21FE228A-88DE-4DD4-8CCC-D9D9495278BF}" type="presParOf" srcId="{EF7BCF06-FC2C-4273-9F47-876C72F3238F}" destId="{6F3FDD23-5571-48DB-B043-DD4B6AA80F3F}" srcOrd="0" destOrd="0" presId="urn:microsoft.com/office/officeart/2005/8/layout/hList1"/>
    <dgm:cxn modelId="{7AF118FD-F3DA-4FEC-8C7C-99F199062176}" type="presParOf" srcId="{EF7BCF06-FC2C-4273-9F47-876C72F3238F}" destId="{D8872B94-4A17-4516-83BF-02F8A3FC9206}" srcOrd="1" destOrd="0" presId="urn:microsoft.com/office/officeart/2005/8/layout/hList1"/>
  </dgm:cxnLst>
  <dgm:bg/>
  <dgm:whole/>
</dgm:dataModel>
</file>

<file path=ppt/diagrams/data10.xml><?xml version="1.0" encoding="utf-8"?>
<dgm:dataModel xmlns:dgm="http://schemas.openxmlformats.org/drawingml/2006/diagram" xmlns:a="http://schemas.openxmlformats.org/drawingml/2006/main">
  <dgm:ptLst>
    <dgm:pt modelId="{A4101DF1-DBA7-4946-81BA-738B068772C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DE8A928-F99D-4EEA-9551-D15005A67B29}">
      <dgm:prSet phldrT="[Text]" custT="1"/>
      <dgm:spPr>
        <a:solidFill>
          <a:schemeClr val="accent6">
            <a:lumMod val="60000"/>
            <a:lumOff val="40000"/>
            <a:alpha val="90000"/>
          </a:schemeClr>
        </a:solidFill>
      </dgm:spPr>
      <dgm:t>
        <a:bodyPr/>
        <a:lstStyle/>
        <a:p>
          <a:r>
            <a:rPr lang="en-US" sz="3600" b="1" dirty="0" smtClean="0">
              <a:solidFill>
                <a:schemeClr val="tx1"/>
              </a:solidFill>
              <a:latin typeface="Calibri" pitchFamily="34" charset="0"/>
            </a:rPr>
            <a:t>NON VITAL BLEACHING</a:t>
          </a:r>
          <a:r>
            <a:rPr lang="en-IN" sz="3600" b="1" dirty="0" smtClean="0">
              <a:solidFill>
                <a:schemeClr val="tx1"/>
              </a:solidFill>
              <a:latin typeface="Calibri" pitchFamily="34" charset="0"/>
            </a:rPr>
            <a:t/>
          </a:r>
          <a:br>
            <a:rPr lang="en-IN" sz="3600" b="1" dirty="0" smtClean="0">
              <a:solidFill>
                <a:schemeClr val="tx1"/>
              </a:solidFill>
              <a:latin typeface="Calibri" pitchFamily="34" charset="0"/>
            </a:rPr>
          </a:br>
          <a:endParaRPr lang="en-US" sz="3600" dirty="0">
            <a:solidFill>
              <a:schemeClr val="tx1"/>
            </a:solidFill>
          </a:endParaRPr>
        </a:p>
      </dgm:t>
    </dgm:pt>
    <dgm:pt modelId="{19E3EFE9-6763-4D88-B38C-5199900522B5}" type="parTrans" cxnId="{15CB85D6-224F-4509-9809-8F2BBE1A815D}">
      <dgm:prSet/>
      <dgm:spPr/>
      <dgm:t>
        <a:bodyPr/>
        <a:lstStyle/>
        <a:p>
          <a:endParaRPr lang="en-US"/>
        </a:p>
      </dgm:t>
    </dgm:pt>
    <dgm:pt modelId="{20460958-AE07-40C7-8168-182225B30AE1}" type="sibTrans" cxnId="{15CB85D6-224F-4509-9809-8F2BBE1A815D}">
      <dgm:prSet/>
      <dgm:spPr/>
      <dgm:t>
        <a:bodyPr/>
        <a:lstStyle/>
        <a:p>
          <a:endParaRPr lang="en-US"/>
        </a:p>
      </dgm:t>
    </dgm:pt>
    <dgm:pt modelId="{C1221E17-5140-434D-847B-6DF1439EF758}">
      <dgm:prSet phldrT="[Text]">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dgm:spPr>
      <dgm:t>
        <a:bodyPr/>
        <a:lstStyle/>
        <a:p>
          <a:r>
            <a:rPr lang="en-US" b="1" dirty="0" smtClean="0"/>
            <a:t>CLOSED CHAMBER BLEACHING TECHNIQUES</a:t>
          </a:r>
          <a:endParaRPr lang="en-US" dirty="0"/>
        </a:p>
      </dgm:t>
    </dgm:pt>
    <dgm:pt modelId="{2DF23ADE-6621-4039-9BC0-7C20F4E3E3D8}" type="parTrans" cxnId="{5F480312-35C0-4266-A10A-0D0F5CE083F1}">
      <dgm:prSet/>
      <dgm:spPr/>
      <dgm:t>
        <a:bodyPr/>
        <a:lstStyle/>
        <a:p>
          <a:endParaRPr lang="en-US"/>
        </a:p>
      </dgm:t>
    </dgm:pt>
    <dgm:pt modelId="{3A7F65CF-F4E5-4FA2-8E81-52B3EEE39BC0}" type="sibTrans" cxnId="{5F480312-35C0-4266-A10A-0D0F5CE083F1}">
      <dgm:prSet/>
      <dgm:spPr/>
      <dgm:t>
        <a:bodyPr/>
        <a:lstStyle/>
        <a:p>
          <a:endParaRPr lang="en-US"/>
        </a:p>
      </dgm:t>
    </dgm:pt>
    <dgm:pt modelId="{2023F7BF-F07F-4E2D-9AF8-0F5B86DDEC33}">
      <dgm:prSet phldrT="[Text]">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dgm:spPr>
      <dgm:t>
        <a:bodyPr/>
        <a:lstStyle/>
        <a:p>
          <a:r>
            <a:rPr lang="en-US" dirty="0" smtClean="0"/>
            <a:t>Walking Bleaching </a:t>
          </a:r>
          <a:endParaRPr lang="en-US" dirty="0"/>
        </a:p>
      </dgm:t>
    </dgm:pt>
    <dgm:pt modelId="{EDB5C176-FCF5-45CA-9A99-BC208B89CAAA}" type="parTrans" cxnId="{4EA20F7B-8F36-476B-AEA0-A0F586E329D1}">
      <dgm:prSet/>
      <dgm:spPr/>
      <dgm:t>
        <a:bodyPr/>
        <a:lstStyle/>
        <a:p>
          <a:endParaRPr lang="en-US"/>
        </a:p>
      </dgm:t>
    </dgm:pt>
    <dgm:pt modelId="{91AEAB72-E3EC-46E5-A12F-2C18C8BC858D}" type="sibTrans" cxnId="{4EA20F7B-8F36-476B-AEA0-A0F586E329D1}">
      <dgm:prSet/>
      <dgm:spPr/>
      <dgm:t>
        <a:bodyPr/>
        <a:lstStyle/>
        <a:p>
          <a:endParaRPr lang="en-US"/>
        </a:p>
      </dgm:t>
    </dgm:pt>
    <dgm:pt modelId="{4ABA94E5-61F8-44A0-8670-76A52F2D0BD3}">
      <dgm:prSet phldrT="[Text]">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dgm:spPr>
      <dgm:t>
        <a:bodyPr/>
        <a:lstStyle/>
        <a:p>
          <a:r>
            <a:rPr lang="en-US" dirty="0" smtClean="0"/>
            <a:t>Modified </a:t>
          </a:r>
          <a:r>
            <a:rPr lang="en-US" dirty="0" err="1" smtClean="0"/>
            <a:t>intracoronal</a:t>
          </a:r>
          <a:r>
            <a:rPr lang="en-US" dirty="0" smtClean="0"/>
            <a:t> bleaching </a:t>
          </a:r>
          <a:endParaRPr lang="en-US" dirty="0"/>
        </a:p>
      </dgm:t>
    </dgm:pt>
    <dgm:pt modelId="{B928295A-A980-48D0-B6F7-42C75CC65D3E}" type="parTrans" cxnId="{90853B1C-B62F-440E-96F1-D0F09C20673F}">
      <dgm:prSet/>
      <dgm:spPr/>
      <dgm:t>
        <a:bodyPr/>
        <a:lstStyle/>
        <a:p>
          <a:endParaRPr lang="en-US"/>
        </a:p>
      </dgm:t>
    </dgm:pt>
    <dgm:pt modelId="{340FD71B-56F4-4A66-BE86-3B34E44E423C}" type="sibTrans" cxnId="{90853B1C-B62F-440E-96F1-D0F09C20673F}">
      <dgm:prSet/>
      <dgm:spPr/>
      <dgm:t>
        <a:bodyPr/>
        <a:lstStyle/>
        <a:p>
          <a:endParaRPr lang="en-US"/>
        </a:p>
      </dgm:t>
    </dgm:pt>
    <dgm:pt modelId="{F6A892E1-D4E3-45F6-9580-296E6913172F}">
      <dgm:prSet phldrT="[Text]">
        <dgm:style>
          <a:lnRef idx="2">
            <a:schemeClr val="accent6"/>
          </a:lnRef>
          <a:fillRef idx="1">
            <a:schemeClr val="lt1"/>
          </a:fillRef>
          <a:effectRef idx="0">
            <a:schemeClr val="accent6"/>
          </a:effectRef>
          <a:fontRef idx="minor">
            <a:schemeClr val="dk1"/>
          </a:fontRef>
        </dgm:style>
      </dgm:prSet>
      <dgm:spPr>
        <a:solidFill>
          <a:schemeClr val="accent5">
            <a:lumMod val="40000"/>
            <a:lumOff val="60000"/>
          </a:schemeClr>
        </a:solidFill>
      </dgm:spPr>
      <dgm:t>
        <a:bodyPr/>
        <a:lstStyle/>
        <a:p>
          <a:r>
            <a:rPr lang="en-US" b="1" dirty="0" smtClean="0"/>
            <a:t>OPEN CHAMBER BLEACHING TECHNIQUE </a:t>
          </a:r>
          <a:endParaRPr lang="en-US" dirty="0"/>
        </a:p>
      </dgm:t>
    </dgm:pt>
    <dgm:pt modelId="{8D0EE884-7F75-422E-A836-09DD926E45C2}" type="parTrans" cxnId="{2CE45D66-13EF-402C-B513-7E1E31ECCB6A}">
      <dgm:prSet/>
      <dgm:spPr/>
      <dgm:t>
        <a:bodyPr/>
        <a:lstStyle/>
        <a:p>
          <a:endParaRPr lang="en-US"/>
        </a:p>
      </dgm:t>
    </dgm:pt>
    <dgm:pt modelId="{F7D93A13-23DE-4CB3-87B6-E06470560D9B}" type="sibTrans" cxnId="{2CE45D66-13EF-402C-B513-7E1E31ECCB6A}">
      <dgm:prSet/>
      <dgm:spPr/>
      <dgm:t>
        <a:bodyPr/>
        <a:lstStyle/>
        <a:p>
          <a:endParaRPr lang="en-US"/>
        </a:p>
      </dgm:t>
    </dgm:pt>
    <dgm:pt modelId="{99ABA8E2-B422-408D-BC66-F04AAEDF3446}">
      <dgm:prSet phldrT="[Text]">
        <dgm:style>
          <a:lnRef idx="2">
            <a:schemeClr val="accent6"/>
          </a:lnRef>
          <a:fillRef idx="1">
            <a:schemeClr val="lt1"/>
          </a:fillRef>
          <a:effectRef idx="0">
            <a:schemeClr val="accent6"/>
          </a:effectRef>
          <a:fontRef idx="minor">
            <a:schemeClr val="dk1"/>
          </a:fontRef>
        </dgm:style>
      </dgm:prSet>
      <dgm:spPr>
        <a:solidFill>
          <a:schemeClr val="accent5">
            <a:lumMod val="40000"/>
            <a:lumOff val="60000"/>
          </a:schemeClr>
        </a:solidFill>
      </dgm:spPr>
      <dgm:t>
        <a:bodyPr/>
        <a:lstStyle/>
        <a:p>
          <a:r>
            <a:rPr lang="en-US" dirty="0" smtClean="0"/>
            <a:t>Inside/Outside technique</a:t>
          </a:r>
          <a:br>
            <a:rPr lang="en-US" dirty="0" smtClean="0"/>
          </a:br>
          <a:r>
            <a:rPr lang="en-US" dirty="0" smtClean="0"/>
            <a:t>		</a:t>
          </a:r>
          <a:r>
            <a:rPr lang="en-US" i="1" dirty="0" smtClean="0"/>
            <a:t> (Combination of intra and extra coronal technique) </a:t>
          </a:r>
          <a:endParaRPr lang="en-US" dirty="0"/>
        </a:p>
      </dgm:t>
    </dgm:pt>
    <dgm:pt modelId="{A5E2BA4B-8C44-4AD3-8C71-7196DA3F129C}" type="parTrans" cxnId="{4B7B7396-EBEF-45BE-95DA-4AEE156229CB}">
      <dgm:prSet/>
      <dgm:spPr/>
      <dgm:t>
        <a:bodyPr/>
        <a:lstStyle/>
        <a:p>
          <a:endParaRPr lang="en-US"/>
        </a:p>
      </dgm:t>
    </dgm:pt>
    <dgm:pt modelId="{FDFE1687-B287-4FBC-BB77-E29B5BB9ECF4}" type="sibTrans" cxnId="{4B7B7396-EBEF-45BE-95DA-4AEE156229CB}">
      <dgm:prSet/>
      <dgm:spPr/>
      <dgm:t>
        <a:bodyPr/>
        <a:lstStyle/>
        <a:p>
          <a:endParaRPr lang="en-US"/>
        </a:p>
      </dgm:t>
    </dgm:pt>
    <dgm:pt modelId="{2E1CA641-05C6-4FC9-882A-C66447252E56}">
      <dgm:prSet phldrT="[Text]">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dgm:spPr>
      <dgm:t>
        <a:bodyPr/>
        <a:lstStyle/>
        <a:p>
          <a:r>
            <a:rPr lang="en-US" dirty="0" smtClean="0"/>
            <a:t>Thermo catalytic technique/ Heat-and –Light </a:t>
          </a:r>
          <a:endParaRPr lang="en-US" dirty="0"/>
        </a:p>
      </dgm:t>
    </dgm:pt>
    <dgm:pt modelId="{84F959DD-B84B-4A62-99C1-3DD9A5F1FE65}" type="parTrans" cxnId="{50C7E4DF-D812-4899-84B9-D217788FB553}">
      <dgm:prSet/>
      <dgm:spPr/>
      <dgm:t>
        <a:bodyPr/>
        <a:lstStyle/>
        <a:p>
          <a:endParaRPr lang="en-US"/>
        </a:p>
      </dgm:t>
    </dgm:pt>
    <dgm:pt modelId="{3E67FCF7-A58D-487E-8F48-9EDEEB84BB80}" type="sibTrans" cxnId="{50C7E4DF-D812-4899-84B9-D217788FB553}">
      <dgm:prSet/>
      <dgm:spPr/>
      <dgm:t>
        <a:bodyPr/>
        <a:lstStyle/>
        <a:p>
          <a:endParaRPr lang="en-US"/>
        </a:p>
      </dgm:t>
    </dgm:pt>
    <dgm:pt modelId="{78336BAB-93BA-495C-BDC8-BE5D7827F08B}" type="pres">
      <dgm:prSet presAssocID="{A4101DF1-DBA7-4946-81BA-738B068772C2}" presName="hierChild1" presStyleCnt="0">
        <dgm:presLayoutVars>
          <dgm:chPref val="1"/>
          <dgm:dir/>
          <dgm:animOne val="branch"/>
          <dgm:animLvl val="lvl"/>
          <dgm:resizeHandles/>
        </dgm:presLayoutVars>
      </dgm:prSet>
      <dgm:spPr/>
      <dgm:t>
        <a:bodyPr/>
        <a:lstStyle/>
        <a:p>
          <a:endParaRPr lang="en-US"/>
        </a:p>
      </dgm:t>
    </dgm:pt>
    <dgm:pt modelId="{952297BE-B783-440A-90F7-638131300DBC}" type="pres">
      <dgm:prSet presAssocID="{DDE8A928-F99D-4EEA-9551-D15005A67B29}" presName="hierRoot1" presStyleCnt="0"/>
      <dgm:spPr/>
    </dgm:pt>
    <dgm:pt modelId="{D99B6A2F-778C-40AC-A942-EEEA6F17A152}" type="pres">
      <dgm:prSet presAssocID="{DDE8A928-F99D-4EEA-9551-D15005A67B29}" presName="composite" presStyleCnt="0"/>
      <dgm:spPr/>
    </dgm:pt>
    <dgm:pt modelId="{5DD7F4E8-AC19-4E2A-9D04-F4F1BFA2031C}" type="pres">
      <dgm:prSet presAssocID="{DDE8A928-F99D-4EEA-9551-D15005A67B29}" presName="background" presStyleLbl="node0" presStyleIdx="0" presStyleCnt="1"/>
      <dgm:spPr>
        <a:solidFill>
          <a:schemeClr val="tx1"/>
        </a:solidFill>
      </dgm:spPr>
    </dgm:pt>
    <dgm:pt modelId="{DB130F5C-50DB-4935-8723-16150BBD6F8D}" type="pres">
      <dgm:prSet presAssocID="{DDE8A928-F99D-4EEA-9551-D15005A67B29}" presName="text" presStyleLbl="fgAcc0" presStyleIdx="0" presStyleCnt="1" custScaleX="439036" custLinFactNeighborX="-12" custLinFactNeighborY="-2987">
        <dgm:presLayoutVars>
          <dgm:chPref val="3"/>
        </dgm:presLayoutVars>
      </dgm:prSet>
      <dgm:spPr/>
      <dgm:t>
        <a:bodyPr/>
        <a:lstStyle/>
        <a:p>
          <a:endParaRPr lang="en-US"/>
        </a:p>
      </dgm:t>
    </dgm:pt>
    <dgm:pt modelId="{ADA2E4DF-BE3A-4E7B-B25F-D734E4EA2406}" type="pres">
      <dgm:prSet presAssocID="{DDE8A928-F99D-4EEA-9551-D15005A67B29}" presName="hierChild2" presStyleCnt="0"/>
      <dgm:spPr/>
    </dgm:pt>
    <dgm:pt modelId="{BD6C31B2-5D73-4B87-BAF7-F8D9180497AE}" type="pres">
      <dgm:prSet presAssocID="{2DF23ADE-6621-4039-9BC0-7C20F4E3E3D8}" presName="Name10" presStyleLbl="parChTrans1D2" presStyleIdx="0" presStyleCnt="2"/>
      <dgm:spPr/>
      <dgm:t>
        <a:bodyPr/>
        <a:lstStyle/>
        <a:p>
          <a:endParaRPr lang="en-US"/>
        </a:p>
      </dgm:t>
    </dgm:pt>
    <dgm:pt modelId="{088A0DC1-6146-4219-B410-E76FBCD8BEB7}" type="pres">
      <dgm:prSet presAssocID="{C1221E17-5140-434D-847B-6DF1439EF758}" presName="hierRoot2" presStyleCnt="0"/>
      <dgm:spPr/>
    </dgm:pt>
    <dgm:pt modelId="{A425229C-7F7B-4C15-8318-33894A76AAAE}" type="pres">
      <dgm:prSet presAssocID="{C1221E17-5140-434D-847B-6DF1439EF758}" presName="composite2" presStyleCnt="0"/>
      <dgm:spPr/>
    </dgm:pt>
    <dgm:pt modelId="{EC931A07-4E41-4391-84F2-D41E6F5B58A1}" type="pres">
      <dgm:prSet presAssocID="{C1221E17-5140-434D-847B-6DF1439EF758}" presName="background2" presStyleLbl="node2" presStyleIdx="0" presStyleCnt="2"/>
      <dgm:spPr>
        <a:solidFill>
          <a:schemeClr val="tx1"/>
        </a:solidFill>
      </dgm:spPr>
    </dgm:pt>
    <dgm:pt modelId="{49C1B111-0CA7-448D-933E-7DA13915BE64}" type="pres">
      <dgm:prSet presAssocID="{C1221E17-5140-434D-847B-6DF1439EF758}" presName="text2" presStyleLbl="fgAcc2" presStyleIdx="0" presStyleCnt="2">
        <dgm:presLayoutVars>
          <dgm:chPref val="3"/>
        </dgm:presLayoutVars>
      </dgm:prSet>
      <dgm:spPr/>
      <dgm:t>
        <a:bodyPr/>
        <a:lstStyle/>
        <a:p>
          <a:endParaRPr lang="en-US"/>
        </a:p>
      </dgm:t>
    </dgm:pt>
    <dgm:pt modelId="{0338D6BE-CF83-426F-87DB-ACBBCFF7661F}" type="pres">
      <dgm:prSet presAssocID="{C1221E17-5140-434D-847B-6DF1439EF758}" presName="hierChild3" presStyleCnt="0"/>
      <dgm:spPr/>
    </dgm:pt>
    <dgm:pt modelId="{525F5E15-E122-4A48-B095-730F8669BC7D}" type="pres">
      <dgm:prSet presAssocID="{EDB5C176-FCF5-45CA-9A99-BC208B89CAAA}" presName="Name17" presStyleLbl="parChTrans1D3" presStyleIdx="0" presStyleCnt="4"/>
      <dgm:spPr/>
      <dgm:t>
        <a:bodyPr/>
        <a:lstStyle/>
        <a:p>
          <a:endParaRPr lang="en-US"/>
        </a:p>
      </dgm:t>
    </dgm:pt>
    <dgm:pt modelId="{94B849E9-1846-4607-9771-53EC7E5128BE}" type="pres">
      <dgm:prSet presAssocID="{2023F7BF-F07F-4E2D-9AF8-0F5B86DDEC33}" presName="hierRoot3" presStyleCnt="0"/>
      <dgm:spPr/>
    </dgm:pt>
    <dgm:pt modelId="{C5823F2B-2E62-456C-9075-3FF7D856B4AC}" type="pres">
      <dgm:prSet presAssocID="{2023F7BF-F07F-4E2D-9AF8-0F5B86DDEC33}" presName="composite3" presStyleCnt="0"/>
      <dgm:spPr/>
    </dgm:pt>
    <dgm:pt modelId="{E020448B-80C5-438F-AEBD-D2B57BF6C7DE}" type="pres">
      <dgm:prSet presAssocID="{2023F7BF-F07F-4E2D-9AF8-0F5B86DDEC33}" presName="background3" presStyleLbl="node3" presStyleIdx="0" presStyleCnt="4"/>
      <dgm:spPr>
        <a:solidFill>
          <a:schemeClr val="tx1"/>
        </a:solidFill>
      </dgm:spPr>
    </dgm:pt>
    <dgm:pt modelId="{43D4EB13-2848-4300-84EB-9AF2396454EA}" type="pres">
      <dgm:prSet presAssocID="{2023F7BF-F07F-4E2D-9AF8-0F5B86DDEC33}" presName="text3" presStyleLbl="fgAcc3" presStyleIdx="0" presStyleCnt="4">
        <dgm:presLayoutVars>
          <dgm:chPref val="3"/>
        </dgm:presLayoutVars>
      </dgm:prSet>
      <dgm:spPr/>
      <dgm:t>
        <a:bodyPr/>
        <a:lstStyle/>
        <a:p>
          <a:endParaRPr lang="en-US"/>
        </a:p>
      </dgm:t>
    </dgm:pt>
    <dgm:pt modelId="{7079BCCB-487B-410D-AF81-BA0210DEC4C7}" type="pres">
      <dgm:prSet presAssocID="{2023F7BF-F07F-4E2D-9AF8-0F5B86DDEC33}" presName="hierChild4" presStyleCnt="0"/>
      <dgm:spPr/>
    </dgm:pt>
    <dgm:pt modelId="{F604BF24-3536-4C64-8C98-FB052B48CE48}" type="pres">
      <dgm:prSet presAssocID="{B928295A-A980-48D0-B6F7-42C75CC65D3E}" presName="Name17" presStyleLbl="parChTrans1D3" presStyleIdx="1" presStyleCnt="4"/>
      <dgm:spPr/>
      <dgm:t>
        <a:bodyPr/>
        <a:lstStyle/>
        <a:p>
          <a:endParaRPr lang="en-US"/>
        </a:p>
      </dgm:t>
    </dgm:pt>
    <dgm:pt modelId="{7E6838B1-5ADC-4334-8F57-7AF5FBF9A4F1}" type="pres">
      <dgm:prSet presAssocID="{4ABA94E5-61F8-44A0-8670-76A52F2D0BD3}" presName="hierRoot3" presStyleCnt="0"/>
      <dgm:spPr/>
    </dgm:pt>
    <dgm:pt modelId="{82E987E8-4BC4-4F14-B2FC-5F7DA6237D60}" type="pres">
      <dgm:prSet presAssocID="{4ABA94E5-61F8-44A0-8670-76A52F2D0BD3}" presName="composite3" presStyleCnt="0"/>
      <dgm:spPr/>
    </dgm:pt>
    <dgm:pt modelId="{DEE2B8B4-B011-4714-A923-1CCDBD7D73B0}" type="pres">
      <dgm:prSet presAssocID="{4ABA94E5-61F8-44A0-8670-76A52F2D0BD3}" presName="background3" presStyleLbl="node3" presStyleIdx="1" presStyleCnt="4"/>
      <dgm:spPr>
        <a:solidFill>
          <a:schemeClr val="tx1"/>
        </a:solidFill>
      </dgm:spPr>
    </dgm:pt>
    <dgm:pt modelId="{FBB4922B-F49C-424F-9376-4F33BD9DC371}" type="pres">
      <dgm:prSet presAssocID="{4ABA94E5-61F8-44A0-8670-76A52F2D0BD3}" presName="text3" presStyleLbl="fgAcc3" presStyleIdx="1" presStyleCnt="4">
        <dgm:presLayoutVars>
          <dgm:chPref val="3"/>
        </dgm:presLayoutVars>
      </dgm:prSet>
      <dgm:spPr/>
      <dgm:t>
        <a:bodyPr/>
        <a:lstStyle/>
        <a:p>
          <a:endParaRPr lang="en-US"/>
        </a:p>
      </dgm:t>
    </dgm:pt>
    <dgm:pt modelId="{C6D8A260-2F8C-45D7-8874-0B319BC63F65}" type="pres">
      <dgm:prSet presAssocID="{4ABA94E5-61F8-44A0-8670-76A52F2D0BD3}" presName="hierChild4" presStyleCnt="0"/>
      <dgm:spPr/>
    </dgm:pt>
    <dgm:pt modelId="{D92B5CC7-0662-4CA2-B8F6-BF41CC2045E7}" type="pres">
      <dgm:prSet presAssocID="{84F959DD-B84B-4A62-99C1-3DD9A5F1FE65}" presName="Name17" presStyleLbl="parChTrans1D3" presStyleIdx="2" presStyleCnt="4"/>
      <dgm:spPr/>
      <dgm:t>
        <a:bodyPr/>
        <a:lstStyle/>
        <a:p>
          <a:endParaRPr lang="en-US"/>
        </a:p>
      </dgm:t>
    </dgm:pt>
    <dgm:pt modelId="{521B7D60-7905-4597-BE23-AE5446DB041B}" type="pres">
      <dgm:prSet presAssocID="{2E1CA641-05C6-4FC9-882A-C66447252E56}" presName="hierRoot3" presStyleCnt="0"/>
      <dgm:spPr/>
    </dgm:pt>
    <dgm:pt modelId="{4615EFFD-4BA5-41B4-87FB-77DBE11EDB40}" type="pres">
      <dgm:prSet presAssocID="{2E1CA641-05C6-4FC9-882A-C66447252E56}" presName="composite3" presStyleCnt="0"/>
      <dgm:spPr/>
    </dgm:pt>
    <dgm:pt modelId="{722C35EC-F782-466D-8967-B7BCBFAB8774}" type="pres">
      <dgm:prSet presAssocID="{2E1CA641-05C6-4FC9-882A-C66447252E56}" presName="background3" presStyleLbl="node3" presStyleIdx="2" presStyleCnt="4"/>
      <dgm:spPr>
        <a:solidFill>
          <a:schemeClr val="tx1"/>
        </a:solidFill>
      </dgm:spPr>
    </dgm:pt>
    <dgm:pt modelId="{3E7AFCEC-6E8F-414C-8EE2-BF9A3AA47829}" type="pres">
      <dgm:prSet presAssocID="{2E1CA641-05C6-4FC9-882A-C66447252E56}" presName="text3" presStyleLbl="fgAcc3" presStyleIdx="2" presStyleCnt="4">
        <dgm:presLayoutVars>
          <dgm:chPref val="3"/>
        </dgm:presLayoutVars>
      </dgm:prSet>
      <dgm:spPr/>
      <dgm:t>
        <a:bodyPr/>
        <a:lstStyle/>
        <a:p>
          <a:endParaRPr lang="en-US"/>
        </a:p>
      </dgm:t>
    </dgm:pt>
    <dgm:pt modelId="{BA05F9BB-60F5-4BF6-B839-68C1E85ECAFB}" type="pres">
      <dgm:prSet presAssocID="{2E1CA641-05C6-4FC9-882A-C66447252E56}" presName="hierChild4" presStyleCnt="0"/>
      <dgm:spPr/>
    </dgm:pt>
    <dgm:pt modelId="{786499EB-7DDB-4D17-BBC3-BEDE42D77212}" type="pres">
      <dgm:prSet presAssocID="{8D0EE884-7F75-422E-A836-09DD926E45C2}" presName="Name10" presStyleLbl="parChTrans1D2" presStyleIdx="1" presStyleCnt="2"/>
      <dgm:spPr/>
      <dgm:t>
        <a:bodyPr/>
        <a:lstStyle/>
        <a:p>
          <a:endParaRPr lang="en-US"/>
        </a:p>
      </dgm:t>
    </dgm:pt>
    <dgm:pt modelId="{1EB0FC87-A6A5-4DCF-9649-2A9FF12C6FC7}" type="pres">
      <dgm:prSet presAssocID="{F6A892E1-D4E3-45F6-9580-296E6913172F}" presName="hierRoot2" presStyleCnt="0"/>
      <dgm:spPr/>
    </dgm:pt>
    <dgm:pt modelId="{D867DFFD-D471-4AE0-A9E6-4044C52C4480}" type="pres">
      <dgm:prSet presAssocID="{F6A892E1-D4E3-45F6-9580-296E6913172F}" presName="composite2" presStyleCnt="0"/>
      <dgm:spPr/>
    </dgm:pt>
    <dgm:pt modelId="{572955DE-C1C0-4D94-ADAD-52F067BA9BE7}" type="pres">
      <dgm:prSet presAssocID="{F6A892E1-D4E3-45F6-9580-296E6913172F}" presName="background2" presStyleLbl="node2" presStyleIdx="1" presStyleCnt="2"/>
      <dgm:spPr>
        <a:solidFill>
          <a:schemeClr val="tx1"/>
        </a:solidFill>
      </dgm:spPr>
    </dgm:pt>
    <dgm:pt modelId="{FD3375CF-6A22-482B-B40B-98483CD6714F}" type="pres">
      <dgm:prSet presAssocID="{F6A892E1-D4E3-45F6-9580-296E6913172F}" presName="text2" presStyleLbl="fgAcc2" presStyleIdx="1" presStyleCnt="2">
        <dgm:presLayoutVars>
          <dgm:chPref val="3"/>
        </dgm:presLayoutVars>
      </dgm:prSet>
      <dgm:spPr/>
      <dgm:t>
        <a:bodyPr/>
        <a:lstStyle/>
        <a:p>
          <a:endParaRPr lang="en-US"/>
        </a:p>
      </dgm:t>
    </dgm:pt>
    <dgm:pt modelId="{EF83038A-B904-4EA2-9F64-9DB34B925468}" type="pres">
      <dgm:prSet presAssocID="{F6A892E1-D4E3-45F6-9580-296E6913172F}" presName="hierChild3" presStyleCnt="0"/>
      <dgm:spPr/>
    </dgm:pt>
    <dgm:pt modelId="{ADE17573-B578-4040-9873-FE0F097A4462}" type="pres">
      <dgm:prSet presAssocID="{A5E2BA4B-8C44-4AD3-8C71-7196DA3F129C}" presName="Name17" presStyleLbl="parChTrans1D3" presStyleIdx="3" presStyleCnt="4"/>
      <dgm:spPr/>
      <dgm:t>
        <a:bodyPr/>
        <a:lstStyle/>
        <a:p>
          <a:endParaRPr lang="en-US"/>
        </a:p>
      </dgm:t>
    </dgm:pt>
    <dgm:pt modelId="{C635FE86-FCE3-4421-AFB7-181824146701}" type="pres">
      <dgm:prSet presAssocID="{99ABA8E2-B422-408D-BC66-F04AAEDF3446}" presName="hierRoot3" presStyleCnt="0"/>
      <dgm:spPr/>
    </dgm:pt>
    <dgm:pt modelId="{734F1844-1C82-4DB2-B47A-097FFDEBD5C8}" type="pres">
      <dgm:prSet presAssocID="{99ABA8E2-B422-408D-BC66-F04AAEDF3446}" presName="composite3" presStyleCnt="0"/>
      <dgm:spPr/>
    </dgm:pt>
    <dgm:pt modelId="{1398F6DE-05FA-4557-8CA2-A56682DB64B8}" type="pres">
      <dgm:prSet presAssocID="{99ABA8E2-B422-408D-BC66-F04AAEDF3446}" presName="background3" presStyleLbl="node3" presStyleIdx="3" presStyleCnt="4"/>
      <dgm:spPr>
        <a:solidFill>
          <a:schemeClr val="tx1"/>
        </a:solidFill>
      </dgm:spPr>
    </dgm:pt>
    <dgm:pt modelId="{22048D71-1D32-4E8E-AF0B-A2C7DC51DF29}" type="pres">
      <dgm:prSet presAssocID="{99ABA8E2-B422-408D-BC66-F04AAEDF3446}" presName="text3" presStyleLbl="fgAcc3" presStyleIdx="3" presStyleCnt="4">
        <dgm:presLayoutVars>
          <dgm:chPref val="3"/>
        </dgm:presLayoutVars>
      </dgm:prSet>
      <dgm:spPr/>
      <dgm:t>
        <a:bodyPr/>
        <a:lstStyle/>
        <a:p>
          <a:endParaRPr lang="en-US"/>
        </a:p>
      </dgm:t>
    </dgm:pt>
    <dgm:pt modelId="{C8012079-E511-41D0-A173-41C66E22254F}" type="pres">
      <dgm:prSet presAssocID="{99ABA8E2-B422-408D-BC66-F04AAEDF3446}" presName="hierChild4" presStyleCnt="0"/>
      <dgm:spPr/>
    </dgm:pt>
  </dgm:ptLst>
  <dgm:cxnLst>
    <dgm:cxn modelId="{4DC977FC-12FB-4455-B51A-39A971F4BD08}" type="presOf" srcId="{4ABA94E5-61F8-44A0-8670-76A52F2D0BD3}" destId="{FBB4922B-F49C-424F-9376-4F33BD9DC371}" srcOrd="0" destOrd="0" presId="urn:microsoft.com/office/officeart/2005/8/layout/hierarchy1"/>
    <dgm:cxn modelId="{2EDB7467-4C5A-4900-A786-F4AAFBCAE3DA}" type="presOf" srcId="{A4101DF1-DBA7-4946-81BA-738B068772C2}" destId="{78336BAB-93BA-495C-BDC8-BE5D7827F08B}" srcOrd="0" destOrd="0" presId="urn:microsoft.com/office/officeart/2005/8/layout/hierarchy1"/>
    <dgm:cxn modelId="{2CE45D66-13EF-402C-B513-7E1E31ECCB6A}" srcId="{DDE8A928-F99D-4EEA-9551-D15005A67B29}" destId="{F6A892E1-D4E3-45F6-9580-296E6913172F}" srcOrd="1" destOrd="0" parTransId="{8D0EE884-7F75-422E-A836-09DD926E45C2}" sibTransId="{F7D93A13-23DE-4CB3-87B6-E06470560D9B}"/>
    <dgm:cxn modelId="{758BD582-A536-48B9-94F6-72D3915A9E55}" type="presOf" srcId="{F6A892E1-D4E3-45F6-9580-296E6913172F}" destId="{FD3375CF-6A22-482B-B40B-98483CD6714F}" srcOrd="0" destOrd="0" presId="urn:microsoft.com/office/officeart/2005/8/layout/hierarchy1"/>
    <dgm:cxn modelId="{C7E61E64-A351-4936-BD5A-EF10EB84686D}" type="presOf" srcId="{A5E2BA4B-8C44-4AD3-8C71-7196DA3F129C}" destId="{ADE17573-B578-4040-9873-FE0F097A4462}" srcOrd="0" destOrd="0" presId="urn:microsoft.com/office/officeart/2005/8/layout/hierarchy1"/>
    <dgm:cxn modelId="{9FA2978F-28F6-47A6-A62B-1A92438DB8E9}" type="presOf" srcId="{EDB5C176-FCF5-45CA-9A99-BC208B89CAAA}" destId="{525F5E15-E122-4A48-B095-730F8669BC7D}" srcOrd="0" destOrd="0" presId="urn:microsoft.com/office/officeart/2005/8/layout/hierarchy1"/>
    <dgm:cxn modelId="{D66466DE-9086-438A-A4BF-3A3CF8FD57EF}" type="presOf" srcId="{99ABA8E2-B422-408D-BC66-F04AAEDF3446}" destId="{22048D71-1D32-4E8E-AF0B-A2C7DC51DF29}" srcOrd="0" destOrd="0" presId="urn:microsoft.com/office/officeart/2005/8/layout/hierarchy1"/>
    <dgm:cxn modelId="{8CA9FAE1-F4B0-48D1-9DEE-C68E7F2EA34B}" type="presOf" srcId="{2DF23ADE-6621-4039-9BC0-7C20F4E3E3D8}" destId="{BD6C31B2-5D73-4B87-BAF7-F8D9180497AE}" srcOrd="0" destOrd="0" presId="urn:microsoft.com/office/officeart/2005/8/layout/hierarchy1"/>
    <dgm:cxn modelId="{B0620A84-3183-483B-822D-0BCF1E2CC200}" type="presOf" srcId="{2023F7BF-F07F-4E2D-9AF8-0F5B86DDEC33}" destId="{43D4EB13-2848-4300-84EB-9AF2396454EA}" srcOrd="0" destOrd="0" presId="urn:microsoft.com/office/officeart/2005/8/layout/hierarchy1"/>
    <dgm:cxn modelId="{15CB85D6-224F-4509-9809-8F2BBE1A815D}" srcId="{A4101DF1-DBA7-4946-81BA-738B068772C2}" destId="{DDE8A928-F99D-4EEA-9551-D15005A67B29}" srcOrd="0" destOrd="0" parTransId="{19E3EFE9-6763-4D88-B38C-5199900522B5}" sibTransId="{20460958-AE07-40C7-8168-182225B30AE1}"/>
    <dgm:cxn modelId="{B2CD199A-8BBA-43A4-87FF-4AD6761F5A6E}" type="presOf" srcId="{84F959DD-B84B-4A62-99C1-3DD9A5F1FE65}" destId="{D92B5CC7-0662-4CA2-B8F6-BF41CC2045E7}" srcOrd="0" destOrd="0" presId="urn:microsoft.com/office/officeart/2005/8/layout/hierarchy1"/>
    <dgm:cxn modelId="{90853B1C-B62F-440E-96F1-D0F09C20673F}" srcId="{C1221E17-5140-434D-847B-6DF1439EF758}" destId="{4ABA94E5-61F8-44A0-8670-76A52F2D0BD3}" srcOrd="1" destOrd="0" parTransId="{B928295A-A980-48D0-B6F7-42C75CC65D3E}" sibTransId="{340FD71B-56F4-4A66-BE86-3B34E44E423C}"/>
    <dgm:cxn modelId="{9BFAECE1-F900-4658-85CD-2B35ABAF0B9A}" type="presOf" srcId="{8D0EE884-7F75-422E-A836-09DD926E45C2}" destId="{786499EB-7DDB-4D17-BBC3-BEDE42D77212}" srcOrd="0" destOrd="0" presId="urn:microsoft.com/office/officeart/2005/8/layout/hierarchy1"/>
    <dgm:cxn modelId="{50C7E4DF-D812-4899-84B9-D217788FB553}" srcId="{C1221E17-5140-434D-847B-6DF1439EF758}" destId="{2E1CA641-05C6-4FC9-882A-C66447252E56}" srcOrd="2" destOrd="0" parTransId="{84F959DD-B84B-4A62-99C1-3DD9A5F1FE65}" sibTransId="{3E67FCF7-A58D-487E-8F48-9EDEEB84BB80}"/>
    <dgm:cxn modelId="{4EA20F7B-8F36-476B-AEA0-A0F586E329D1}" srcId="{C1221E17-5140-434D-847B-6DF1439EF758}" destId="{2023F7BF-F07F-4E2D-9AF8-0F5B86DDEC33}" srcOrd="0" destOrd="0" parTransId="{EDB5C176-FCF5-45CA-9A99-BC208B89CAAA}" sibTransId="{91AEAB72-E3EC-46E5-A12F-2C18C8BC858D}"/>
    <dgm:cxn modelId="{6DE2B60C-C380-4BDF-9F7E-B1D6D76B1CAE}" type="presOf" srcId="{C1221E17-5140-434D-847B-6DF1439EF758}" destId="{49C1B111-0CA7-448D-933E-7DA13915BE64}" srcOrd="0" destOrd="0" presId="urn:microsoft.com/office/officeart/2005/8/layout/hierarchy1"/>
    <dgm:cxn modelId="{5F480312-35C0-4266-A10A-0D0F5CE083F1}" srcId="{DDE8A928-F99D-4EEA-9551-D15005A67B29}" destId="{C1221E17-5140-434D-847B-6DF1439EF758}" srcOrd="0" destOrd="0" parTransId="{2DF23ADE-6621-4039-9BC0-7C20F4E3E3D8}" sibTransId="{3A7F65CF-F4E5-4FA2-8E81-52B3EEE39BC0}"/>
    <dgm:cxn modelId="{4823B680-634B-40BD-8A46-16D767BEF642}" type="presOf" srcId="{B928295A-A980-48D0-B6F7-42C75CC65D3E}" destId="{F604BF24-3536-4C64-8C98-FB052B48CE48}" srcOrd="0" destOrd="0" presId="urn:microsoft.com/office/officeart/2005/8/layout/hierarchy1"/>
    <dgm:cxn modelId="{4B7B7396-EBEF-45BE-95DA-4AEE156229CB}" srcId="{F6A892E1-D4E3-45F6-9580-296E6913172F}" destId="{99ABA8E2-B422-408D-BC66-F04AAEDF3446}" srcOrd="0" destOrd="0" parTransId="{A5E2BA4B-8C44-4AD3-8C71-7196DA3F129C}" sibTransId="{FDFE1687-B287-4FBC-BB77-E29B5BB9ECF4}"/>
    <dgm:cxn modelId="{4BA29689-E54D-4985-8307-14057C121D54}" type="presOf" srcId="{2E1CA641-05C6-4FC9-882A-C66447252E56}" destId="{3E7AFCEC-6E8F-414C-8EE2-BF9A3AA47829}" srcOrd="0" destOrd="0" presId="urn:microsoft.com/office/officeart/2005/8/layout/hierarchy1"/>
    <dgm:cxn modelId="{2E5046D3-F37E-4475-A5D6-8B762F4BA7DE}" type="presOf" srcId="{DDE8A928-F99D-4EEA-9551-D15005A67B29}" destId="{DB130F5C-50DB-4935-8723-16150BBD6F8D}" srcOrd="0" destOrd="0" presId="urn:microsoft.com/office/officeart/2005/8/layout/hierarchy1"/>
    <dgm:cxn modelId="{F718B80B-4B51-4CDF-ABCF-536EDA902743}" type="presParOf" srcId="{78336BAB-93BA-495C-BDC8-BE5D7827F08B}" destId="{952297BE-B783-440A-90F7-638131300DBC}" srcOrd="0" destOrd="0" presId="urn:microsoft.com/office/officeart/2005/8/layout/hierarchy1"/>
    <dgm:cxn modelId="{05A86630-5953-4ABA-9109-C681252BDAC9}" type="presParOf" srcId="{952297BE-B783-440A-90F7-638131300DBC}" destId="{D99B6A2F-778C-40AC-A942-EEEA6F17A152}" srcOrd="0" destOrd="0" presId="urn:microsoft.com/office/officeart/2005/8/layout/hierarchy1"/>
    <dgm:cxn modelId="{AB4D37BC-AC29-489D-B1B0-47819DC9F9C4}" type="presParOf" srcId="{D99B6A2F-778C-40AC-A942-EEEA6F17A152}" destId="{5DD7F4E8-AC19-4E2A-9D04-F4F1BFA2031C}" srcOrd="0" destOrd="0" presId="urn:microsoft.com/office/officeart/2005/8/layout/hierarchy1"/>
    <dgm:cxn modelId="{CAC56BF2-8361-4572-9A06-EBA4C59FCB4E}" type="presParOf" srcId="{D99B6A2F-778C-40AC-A942-EEEA6F17A152}" destId="{DB130F5C-50DB-4935-8723-16150BBD6F8D}" srcOrd="1" destOrd="0" presId="urn:microsoft.com/office/officeart/2005/8/layout/hierarchy1"/>
    <dgm:cxn modelId="{B92A4129-1411-4F3A-B9E3-8EEC63271933}" type="presParOf" srcId="{952297BE-B783-440A-90F7-638131300DBC}" destId="{ADA2E4DF-BE3A-4E7B-B25F-D734E4EA2406}" srcOrd="1" destOrd="0" presId="urn:microsoft.com/office/officeart/2005/8/layout/hierarchy1"/>
    <dgm:cxn modelId="{AB848DF8-F6EB-4F86-9B91-FF58FD9DAFB9}" type="presParOf" srcId="{ADA2E4DF-BE3A-4E7B-B25F-D734E4EA2406}" destId="{BD6C31B2-5D73-4B87-BAF7-F8D9180497AE}" srcOrd="0" destOrd="0" presId="urn:microsoft.com/office/officeart/2005/8/layout/hierarchy1"/>
    <dgm:cxn modelId="{A806E1E6-884E-445E-8839-C7C000787DE1}" type="presParOf" srcId="{ADA2E4DF-BE3A-4E7B-B25F-D734E4EA2406}" destId="{088A0DC1-6146-4219-B410-E76FBCD8BEB7}" srcOrd="1" destOrd="0" presId="urn:microsoft.com/office/officeart/2005/8/layout/hierarchy1"/>
    <dgm:cxn modelId="{716CAE9E-F8AA-4C5C-BA1F-8C897D1415B6}" type="presParOf" srcId="{088A0DC1-6146-4219-B410-E76FBCD8BEB7}" destId="{A425229C-7F7B-4C15-8318-33894A76AAAE}" srcOrd="0" destOrd="0" presId="urn:microsoft.com/office/officeart/2005/8/layout/hierarchy1"/>
    <dgm:cxn modelId="{6043329C-6AA3-40D3-A467-D59E1977F4C4}" type="presParOf" srcId="{A425229C-7F7B-4C15-8318-33894A76AAAE}" destId="{EC931A07-4E41-4391-84F2-D41E6F5B58A1}" srcOrd="0" destOrd="0" presId="urn:microsoft.com/office/officeart/2005/8/layout/hierarchy1"/>
    <dgm:cxn modelId="{836D1792-46BF-4724-A438-C8572368E93E}" type="presParOf" srcId="{A425229C-7F7B-4C15-8318-33894A76AAAE}" destId="{49C1B111-0CA7-448D-933E-7DA13915BE64}" srcOrd="1" destOrd="0" presId="urn:microsoft.com/office/officeart/2005/8/layout/hierarchy1"/>
    <dgm:cxn modelId="{B609A442-4C1F-4250-807F-E1D8F8F91765}" type="presParOf" srcId="{088A0DC1-6146-4219-B410-E76FBCD8BEB7}" destId="{0338D6BE-CF83-426F-87DB-ACBBCFF7661F}" srcOrd="1" destOrd="0" presId="urn:microsoft.com/office/officeart/2005/8/layout/hierarchy1"/>
    <dgm:cxn modelId="{4245254A-6943-4391-9BC0-B41DDBECD171}" type="presParOf" srcId="{0338D6BE-CF83-426F-87DB-ACBBCFF7661F}" destId="{525F5E15-E122-4A48-B095-730F8669BC7D}" srcOrd="0" destOrd="0" presId="urn:microsoft.com/office/officeart/2005/8/layout/hierarchy1"/>
    <dgm:cxn modelId="{6175221B-8FD7-4789-9583-E4D53027BF31}" type="presParOf" srcId="{0338D6BE-CF83-426F-87DB-ACBBCFF7661F}" destId="{94B849E9-1846-4607-9771-53EC7E5128BE}" srcOrd="1" destOrd="0" presId="urn:microsoft.com/office/officeart/2005/8/layout/hierarchy1"/>
    <dgm:cxn modelId="{8D1F31A3-C5F4-4DA8-B4A9-F8F118BE624E}" type="presParOf" srcId="{94B849E9-1846-4607-9771-53EC7E5128BE}" destId="{C5823F2B-2E62-456C-9075-3FF7D856B4AC}" srcOrd="0" destOrd="0" presId="urn:microsoft.com/office/officeart/2005/8/layout/hierarchy1"/>
    <dgm:cxn modelId="{76F2AFAB-24AF-4F38-9228-84705C2C5626}" type="presParOf" srcId="{C5823F2B-2E62-456C-9075-3FF7D856B4AC}" destId="{E020448B-80C5-438F-AEBD-D2B57BF6C7DE}" srcOrd="0" destOrd="0" presId="urn:microsoft.com/office/officeart/2005/8/layout/hierarchy1"/>
    <dgm:cxn modelId="{FD060B17-AFB8-427D-BC0B-FFE8F5682C59}" type="presParOf" srcId="{C5823F2B-2E62-456C-9075-3FF7D856B4AC}" destId="{43D4EB13-2848-4300-84EB-9AF2396454EA}" srcOrd="1" destOrd="0" presId="urn:microsoft.com/office/officeart/2005/8/layout/hierarchy1"/>
    <dgm:cxn modelId="{B18EFA04-4FBC-43E9-A35E-8E2D272D4DFD}" type="presParOf" srcId="{94B849E9-1846-4607-9771-53EC7E5128BE}" destId="{7079BCCB-487B-410D-AF81-BA0210DEC4C7}" srcOrd="1" destOrd="0" presId="urn:microsoft.com/office/officeart/2005/8/layout/hierarchy1"/>
    <dgm:cxn modelId="{82426686-9AEC-4C3B-8DBC-F921F56608F0}" type="presParOf" srcId="{0338D6BE-CF83-426F-87DB-ACBBCFF7661F}" destId="{F604BF24-3536-4C64-8C98-FB052B48CE48}" srcOrd="2" destOrd="0" presId="urn:microsoft.com/office/officeart/2005/8/layout/hierarchy1"/>
    <dgm:cxn modelId="{5C482286-2B2B-4CF1-AFCC-BD28E0E56C1C}" type="presParOf" srcId="{0338D6BE-CF83-426F-87DB-ACBBCFF7661F}" destId="{7E6838B1-5ADC-4334-8F57-7AF5FBF9A4F1}" srcOrd="3" destOrd="0" presId="urn:microsoft.com/office/officeart/2005/8/layout/hierarchy1"/>
    <dgm:cxn modelId="{755B5C80-F91E-4642-811A-1D57CBEB6766}" type="presParOf" srcId="{7E6838B1-5ADC-4334-8F57-7AF5FBF9A4F1}" destId="{82E987E8-4BC4-4F14-B2FC-5F7DA6237D60}" srcOrd="0" destOrd="0" presId="urn:microsoft.com/office/officeart/2005/8/layout/hierarchy1"/>
    <dgm:cxn modelId="{6F75EA54-3D60-4C42-A5B7-0A2AA782779D}" type="presParOf" srcId="{82E987E8-4BC4-4F14-B2FC-5F7DA6237D60}" destId="{DEE2B8B4-B011-4714-A923-1CCDBD7D73B0}" srcOrd="0" destOrd="0" presId="urn:microsoft.com/office/officeart/2005/8/layout/hierarchy1"/>
    <dgm:cxn modelId="{347E9BAA-C408-4E97-8F8F-EDBF6EE1C775}" type="presParOf" srcId="{82E987E8-4BC4-4F14-B2FC-5F7DA6237D60}" destId="{FBB4922B-F49C-424F-9376-4F33BD9DC371}" srcOrd="1" destOrd="0" presId="urn:microsoft.com/office/officeart/2005/8/layout/hierarchy1"/>
    <dgm:cxn modelId="{963EF55D-FF35-4784-A16D-0C1C37B38DCC}" type="presParOf" srcId="{7E6838B1-5ADC-4334-8F57-7AF5FBF9A4F1}" destId="{C6D8A260-2F8C-45D7-8874-0B319BC63F65}" srcOrd="1" destOrd="0" presId="urn:microsoft.com/office/officeart/2005/8/layout/hierarchy1"/>
    <dgm:cxn modelId="{418CA47F-09F0-46C3-AC80-E1107B27BF0F}" type="presParOf" srcId="{0338D6BE-CF83-426F-87DB-ACBBCFF7661F}" destId="{D92B5CC7-0662-4CA2-B8F6-BF41CC2045E7}" srcOrd="4" destOrd="0" presId="urn:microsoft.com/office/officeart/2005/8/layout/hierarchy1"/>
    <dgm:cxn modelId="{F44048B3-C905-4C3D-8D41-C2AA760D2173}" type="presParOf" srcId="{0338D6BE-CF83-426F-87DB-ACBBCFF7661F}" destId="{521B7D60-7905-4597-BE23-AE5446DB041B}" srcOrd="5" destOrd="0" presId="urn:microsoft.com/office/officeart/2005/8/layout/hierarchy1"/>
    <dgm:cxn modelId="{44C06671-7F37-4031-A5F0-91FE4E135D21}" type="presParOf" srcId="{521B7D60-7905-4597-BE23-AE5446DB041B}" destId="{4615EFFD-4BA5-41B4-87FB-77DBE11EDB40}" srcOrd="0" destOrd="0" presId="urn:microsoft.com/office/officeart/2005/8/layout/hierarchy1"/>
    <dgm:cxn modelId="{1835157A-1307-45CC-867C-6439E4DC79D2}" type="presParOf" srcId="{4615EFFD-4BA5-41B4-87FB-77DBE11EDB40}" destId="{722C35EC-F782-466D-8967-B7BCBFAB8774}" srcOrd="0" destOrd="0" presId="urn:microsoft.com/office/officeart/2005/8/layout/hierarchy1"/>
    <dgm:cxn modelId="{88FF5E05-474F-48A8-B9DB-4552C169C2B0}" type="presParOf" srcId="{4615EFFD-4BA5-41B4-87FB-77DBE11EDB40}" destId="{3E7AFCEC-6E8F-414C-8EE2-BF9A3AA47829}" srcOrd="1" destOrd="0" presId="urn:microsoft.com/office/officeart/2005/8/layout/hierarchy1"/>
    <dgm:cxn modelId="{0BF8345C-5E3E-4776-8D1E-BFDDA5487EF5}" type="presParOf" srcId="{521B7D60-7905-4597-BE23-AE5446DB041B}" destId="{BA05F9BB-60F5-4BF6-B839-68C1E85ECAFB}" srcOrd="1" destOrd="0" presId="urn:microsoft.com/office/officeart/2005/8/layout/hierarchy1"/>
    <dgm:cxn modelId="{F80DF548-3B61-4916-9EEB-1BF48CAF5AEC}" type="presParOf" srcId="{ADA2E4DF-BE3A-4E7B-B25F-D734E4EA2406}" destId="{786499EB-7DDB-4D17-BBC3-BEDE42D77212}" srcOrd="2" destOrd="0" presId="urn:microsoft.com/office/officeart/2005/8/layout/hierarchy1"/>
    <dgm:cxn modelId="{ACC58EF1-8ED8-4175-9DE9-D8BEA1A1A126}" type="presParOf" srcId="{ADA2E4DF-BE3A-4E7B-B25F-D734E4EA2406}" destId="{1EB0FC87-A6A5-4DCF-9649-2A9FF12C6FC7}" srcOrd="3" destOrd="0" presId="urn:microsoft.com/office/officeart/2005/8/layout/hierarchy1"/>
    <dgm:cxn modelId="{17F14895-26AF-4B76-B2FF-D18B4815DE5F}" type="presParOf" srcId="{1EB0FC87-A6A5-4DCF-9649-2A9FF12C6FC7}" destId="{D867DFFD-D471-4AE0-A9E6-4044C52C4480}" srcOrd="0" destOrd="0" presId="urn:microsoft.com/office/officeart/2005/8/layout/hierarchy1"/>
    <dgm:cxn modelId="{F22166D1-ADD8-4A27-A703-E81DE2C93078}" type="presParOf" srcId="{D867DFFD-D471-4AE0-A9E6-4044C52C4480}" destId="{572955DE-C1C0-4D94-ADAD-52F067BA9BE7}" srcOrd="0" destOrd="0" presId="urn:microsoft.com/office/officeart/2005/8/layout/hierarchy1"/>
    <dgm:cxn modelId="{1FC1AC35-08C1-44B5-82F1-6110AD135040}" type="presParOf" srcId="{D867DFFD-D471-4AE0-A9E6-4044C52C4480}" destId="{FD3375CF-6A22-482B-B40B-98483CD6714F}" srcOrd="1" destOrd="0" presId="urn:microsoft.com/office/officeart/2005/8/layout/hierarchy1"/>
    <dgm:cxn modelId="{056D27B0-70B9-4EDC-8589-933777532360}" type="presParOf" srcId="{1EB0FC87-A6A5-4DCF-9649-2A9FF12C6FC7}" destId="{EF83038A-B904-4EA2-9F64-9DB34B925468}" srcOrd="1" destOrd="0" presId="urn:microsoft.com/office/officeart/2005/8/layout/hierarchy1"/>
    <dgm:cxn modelId="{60ABFB62-7321-498A-974D-92F0493BA233}" type="presParOf" srcId="{EF83038A-B904-4EA2-9F64-9DB34B925468}" destId="{ADE17573-B578-4040-9873-FE0F097A4462}" srcOrd="0" destOrd="0" presId="urn:microsoft.com/office/officeart/2005/8/layout/hierarchy1"/>
    <dgm:cxn modelId="{DEF033D5-92CB-43A1-8975-75A062DA6AE8}" type="presParOf" srcId="{EF83038A-B904-4EA2-9F64-9DB34B925468}" destId="{C635FE86-FCE3-4421-AFB7-181824146701}" srcOrd="1" destOrd="0" presId="urn:microsoft.com/office/officeart/2005/8/layout/hierarchy1"/>
    <dgm:cxn modelId="{79448AA0-382B-4953-B32E-21E6D923F904}" type="presParOf" srcId="{C635FE86-FCE3-4421-AFB7-181824146701}" destId="{734F1844-1C82-4DB2-B47A-097FFDEBD5C8}" srcOrd="0" destOrd="0" presId="urn:microsoft.com/office/officeart/2005/8/layout/hierarchy1"/>
    <dgm:cxn modelId="{C52A18F5-3E14-46BA-988C-E06C0108E300}" type="presParOf" srcId="{734F1844-1C82-4DB2-B47A-097FFDEBD5C8}" destId="{1398F6DE-05FA-4557-8CA2-A56682DB64B8}" srcOrd="0" destOrd="0" presId="urn:microsoft.com/office/officeart/2005/8/layout/hierarchy1"/>
    <dgm:cxn modelId="{C110C63A-1589-45F4-8BA6-01F8AF8C07ED}" type="presParOf" srcId="{734F1844-1C82-4DB2-B47A-097FFDEBD5C8}" destId="{22048D71-1D32-4E8E-AF0B-A2C7DC51DF29}" srcOrd="1" destOrd="0" presId="urn:microsoft.com/office/officeart/2005/8/layout/hierarchy1"/>
    <dgm:cxn modelId="{398386DD-A44D-4927-9786-EA73EC512515}" type="presParOf" srcId="{C635FE86-FCE3-4421-AFB7-181824146701}" destId="{C8012079-E511-41D0-A173-41C66E22254F}" srcOrd="1" destOrd="0" presId="urn:microsoft.com/office/officeart/2005/8/layout/hierarchy1"/>
  </dgm:cxnLst>
  <dgm:bg/>
  <dgm:whole/>
</dgm:dataModel>
</file>

<file path=ppt/diagrams/data11.xml><?xml version="1.0" encoding="utf-8"?>
<dgm:dataModel xmlns:dgm="http://schemas.openxmlformats.org/drawingml/2006/diagram" xmlns:a="http://schemas.openxmlformats.org/drawingml/2006/main">
  <dgm:ptLst>
    <dgm:pt modelId="{106E35D9-00D2-46F4-AE99-DAA48952D3F1}"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9151825-71EE-4DD8-BF7F-4FB7BA0294E8}">
      <dgm:prSet phldrT="[Text]"/>
      <dgm:spPr>
        <a:solidFill>
          <a:schemeClr val="accent2"/>
        </a:solidFill>
      </dgm:spPr>
      <dgm:t>
        <a:bodyPr/>
        <a:lstStyle/>
        <a:p>
          <a:r>
            <a:rPr lang="en-US" dirty="0" smtClean="0"/>
            <a:t>INDICATIONS AND CONTRAINDICATIONS</a:t>
          </a:r>
          <a:endParaRPr lang="en-US" dirty="0"/>
        </a:p>
      </dgm:t>
    </dgm:pt>
    <dgm:pt modelId="{49FB29A7-AA77-4D1C-A2D6-5463821ED2A4}" type="parTrans" cxnId="{77F31976-157F-4D9C-91CC-7865A7A58852}">
      <dgm:prSet/>
      <dgm:spPr/>
      <dgm:t>
        <a:bodyPr/>
        <a:lstStyle/>
        <a:p>
          <a:endParaRPr lang="en-US"/>
        </a:p>
      </dgm:t>
    </dgm:pt>
    <dgm:pt modelId="{77D9853C-CE83-44F1-987D-30EB54421233}" type="sibTrans" cxnId="{77F31976-157F-4D9C-91CC-7865A7A58852}">
      <dgm:prSet/>
      <dgm:spPr/>
      <dgm:t>
        <a:bodyPr/>
        <a:lstStyle/>
        <a:p>
          <a:endParaRPr lang="en-US"/>
        </a:p>
      </dgm:t>
    </dgm:pt>
    <dgm:pt modelId="{559C1335-E541-46F6-AFC2-B8D22D073B9F}">
      <dgm:prSet phldrT="[Text]" custT="1"/>
      <dgm:spPr>
        <a:solidFill>
          <a:schemeClr val="accent3">
            <a:lumMod val="50000"/>
          </a:schemeClr>
        </a:solidFill>
      </dgm:spPr>
      <dgm:t>
        <a:bodyPr/>
        <a:lstStyle/>
        <a:p>
          <a:pPr algn="ctr"/>
          <a:r>
            <a:rPr lang="en-US" sz="3200" dirty="0" smtClean="0"/>
            <a:t>INDICATIONS</a:t>
          </a:r>
          <a:r>
            <a:rPr lang="en-US" sz="4000" dirty="0" smtClean="0"/>
            <a:t> </a:t>
          </a:r>
        </a:p>
        <a:p>
          <a:pPr algn="l"/>
          <a:r>
            <a:rPr lang="en-US" sz="2400" dirty="0" smtClean="0"/>
            <a:t>1. </a:t>
          </a:r>
          <a:r>
            <a:rPr lang="en-US" sz="2400" dirty="0" err="1" smtClean="0"/>
            <a:t>Discoralation</a:t>
          </a:r>
          <a:r>
            <a:rPr lang="en-US" sz="2400" dirty="0" smtClean="0"/>
            <a:t> of pulp chamber </a:t>
          </a:r>
        </a:p>
        <a:p>
          <a:pPr algn="l"/>
          <a:r>
            <a:rPr lang="en-US" sz="2400" dirty="0" smtClean="0"/>
            <a:t>2. Dentine discoloration</a:t>
          </a:r>
        </a:p>
        <a:p>
          <a:pPr algn="l"/>
          <a:r>
            <a:rPr lang="en-US" sz="2400" dirty="0" smtClean="0"/>
            <a:t>3.Discoloration not amenable to </a:t>
          </a:r>
          <a:r>
            <a:rPr lang="en-US" sz="2400" dirty="0" err="1" smtClean="0"/>
            <a:t>extracoronal</a:t>
          </a:r>
          <a:r>
            <a:rPr lang="en-US" sz="2400" dirty="0" smtClean="0"/>
            <a:t> bleaching </a:t>
          </a:r>
          <a:endParaRPr lang="en-US" sz="2400" dirty="0"/>
        </a:p>
      </dgm:t>
    </dgm:pt>
    <dgm:pt modelId="{5E43C670-14AD-4AFD-BFD7-4533253D3D3E}" type="parTrans" cxnId="{FDD6C70D-D746-44AD-8148-86F4F5EE4DA6}">
      <dgm:prSet/>
      <dgm:spPr/>
      <dgm:t>
        <a:bodyPr/>
        <a:lstStyle/>
        <a:p>
          <a:endParaRPr lang="en-US"/>
        </a:p>
      </dgm:t>
    </dgm:pt>
    <dgm:pt modelId="{33511BF1-04C0-4698-9D1C-C9EA49DE5AE3}" type="sibTrans" cxnId="{FDD6C70D-D746-44AD-8148-86F4F5EE4DA6}">
      <dgm:prSet/>
      <dgm:spPr/>
      <dgm:t>
        <a:bodyPr/>
        <a:lstStyle/>
        <a:p>
          <a:endParaRPr lang="en-US"/>
        </a:p>
      </dgm:t>
    </dgm:pt>
    <dgm:pt modelId="{0BF81AA1-5EDE-4AE5-947C-E518F4686863}">
      <dgm:prSet phldrT="[Text]" custT="1"/>
      <dgm:spPr>
        <a:solidFill>
          <a:schemeClr val="accent6">
            <a:lumMod val="75000"/>
          </a:schemeClr>
        </a:solidFill>
      </dgm:spPr>
      <dgm:t>
        <a:bodyPr/>
        <a:lstStyle/>
        <a:p>
          <a:pPr algn="ctr"/>
          <a:r>
            <a:rPr lang="en-US" sz="3200" dirty="0" smtClean="0"/>
            <a:t>CONTRA INDICATIONS</a:t>
          </a:r>
        </a:p>
        <a:p>
          <a:pPr algn="l"/>
          <a:r>
            <a:rPr lang="en-US" sz="2400" dirty="0" smtClean="0"/>
            <a:t>1</a:t>
          </a:r>
          <a:r>
            <a:rPr lang="en-US" sz="3600" dirty="0" smtClean="0"/>
            <a:t>. </a:t>
          </a:r>
          <a:r>
            <a:rPr lang="en-US" sz="2000" dirty="0" smtClean="0"/>
            <a:t>Superficial enamel discoloration</a:t>
          </a:r>
        </a:p>
        <a:p>
          <a:pPr algn="l"/>
          <a:r>
            <a:rPr lang="en-US" sz="2000" dirty="0" smtClean="0"/>
            <a:t>2. Defective enamel formation</a:t>
          </a:r>
        </a:p>
        <a:p>
          <a:pPr algn="l"/>
          <a:r>
            <a:rPr lang="en-US" sz="2000" dirty="0" smtClean="0"/>
            <a:t>3. Severe </a:t>
          </a:r>
          <a:r>
            <a:rPr lang="en-US" sz="2000" dirty="0" err="1" smtClean="0"/>
            <a:t>dentiloss</a:t>
          </a:r>
          <a:endParaRPr lang="en-US" sz="2000" dirty="0" smtClean="0"/>
        </a:p>
        <a:p>
          <a:pPr algn="l"/>
          <a:r>
            <a:rPr lang="en-US" sz="2000" dirty="0" smtClean="0"/>
            <a:t>4. Presence of caries</a:t>
          </a:r>
        </a:p>
        <a:p>
          <a:pPr algn="l"/>
          <a:r>
            <a:rPr lang="en-US" sz="2000" dirty="0" smtClean="0"/>
            <a:t>5. Discolored composites</a:t>
          </a:r>
          <a:endParaRPr lang="en-US" sz="2000" dirty="0"/>
        </a:p>
      </dgm:t>
    </dgm:pt>
    <dgm:pt modelId="{99EC88CA-E9DA-4062-9653-E29E56D2CF3B}" type="parTrans" cxnId="{B484BA9D-00FE-4755-AD09-E331C0814409}">
      <dgm:prSet/>
      <dgm:spPr/>
      <dgm:t>
        <a:bodyPr/>
        <a:lstStyle/>
        <a:p>
          <a:endParaRPr lang="en-US"/>
        </a:p>
      </dgm:t>
    </dgm:pt>
    <dgm:pt modelId="{742F4B4E-75D7-4AA6-8B17-30DEF5987BEC}" type="sibTrans" cxnId="{B484BA9D-00FE-4755-AD09-E331C0814409}">
      <dgm:prSet/>
      <dgm:spPr/>
      <dgm:t>
        <a:bodyPr/>
        <a:lstStyle/>
        <a:p>
          <a:endParaRPr lang="en-US"/>
        </a:p>
      </dgm:t>
    </dgm:pt>
    <dgm:pt modelId="{EEEB3134-C799-4362-849F-8AF6DF60DA48}" type="pres">
      <dgm:prSet presAssocID="{106E35D9-00D2-46F4-AE99-DAA48952D3F1}" presName="composite" presStyleCnt="0">
        <dgm:presLayoutVars>
          <dgm:chMax val="1"/>
          <dgm:dir/>
          <dgm:resizeHandles val="exact"/>
        </dgm:presLayoutVars>
      </dgm:prSet>
      <dgm:spPr/>
      <dgm:t>
        <a:bodyPr/>
        <a:lstStyle/>
        <a:p>
          <a:endParaRPr lang="en-US"/>
        </a:p>
      </dgm:t>
    </dgm:pt>
    <dgm:pt modelId="{B8663463-06EF-47DF-8D6F-73AB999539B5}" type="pres">
      <dgm:prSet presAssocID="{39151825-71EE-4DD8-BF7F-4FB7BA0294E8}" presName="roof" presStyleLbl="dkBgShp" presStyleIdx="0" presStyleCnt="2"/>
      <dgm:spPr/>
      <dgm:t>
        <a:bodyPr/>
        <a:lstStyle/>
        <a:p>
          <a:endParaRPr lang="en-US"/>
        </a:p>
      </dgm:t>
    </dgm:pt>
    <dgm:pt modelId="{D81054DA-2F32-425E-B7D0-E9934950FFB2}" type="pres">
      <dgm:prSet presAssocID="{39151825-71EE-4DD8-BF7F-4FB7BA0294E8}" presName="pillars" presStyleCnt="0"/>
      <dgm:spPr/>
    </dgm:pt>
    <dgm:pt modelId="{E3491BEB-0847-41B0-BA7F-1C846C8DE186}" type="pres">
      <dgm:prSet presAssocID="{39151825-71EE-4DD8-BF7F-4FB7BA0294E8}" presName="pillar1" presStyleLbl="node1" presStyleIdx="0" presStyleCnt="2">
        <dgm:presLayoutVars>
          <dgm:bulletEnabled val="1"/>
        </dgm:presLayoutVars>
      </dgm:prSet>
      <dgm:spPr/>
      <dgm:t>
        <a:bodyPr/>
        <a:lstStyle/>
        <a:p>
          <a:endParaRPr lang="en-US"/>
        </a:p>
      </dgm:t>
    </dgm:pt>
    <dgm:pt modelId="{0B43284C-A979-47F8-9DE7-E4A1B09EA216}" type="pres">
      <dgm:prSet presAssocID="{0BF81AA1-5EDE-4AE5-947C-E518F4686863}" presName="pillarX" presStyleLbl="node1" presStyleIdx="1" presStyleCnt="2">
        <dgm:presLayoutVars>
          <dgm:bulletEnabled val="1"/>
        </dgm:presLayoutVars>
      </dgm:prSet>
      <dgm:spPr/>
      <dgm:t>
        <a:bodyPr/>
        <a:lstStyle/>
        <a:p>
          <a:endParaRPr lang="en-US"/>
        </a:p>
      </dgm:t>
    </dgm:pt>
    <dgm:pt modelId="{6FE968B6-7871-4359-9230-A87FF1C63B6E}" type="pres">
      <dgm:prSet presAssocID="{39151825-71EE-4DD8-BF7F-4FB7BA0294E8}" presName="base" presStyleLbl="dkBgShp" presStyleIdx="1" presStyleCnt="2"/>
      <dgm:spPr/>
    </dgm:pt>
  </dgm:ptLst>
  <dgm:cxnLst>
    <dgm:cxn modelId="{B484BA9D-00FE-4755-AD09-E331C0814409}" srcId="{39151825-71EE-4DD8-BF7F-4FB7BA0294E8}" destId="{0BF81AA1-5EDE-4AE5-947C-E518F4686863}" srcOrd="1" destOrd="0" parTransId="{99EC88CA-E9DA-4062-9653-E29E56D2CF3B}" sibTransId="{742F4B4E-75D7-4AA6-8B17-30DEF5987BEC}"/>
    <dgm:cxn modelId="{77F31976-157F-4D9C-91CC-7865A7A58852}" srcId="{106E35D9-00D2-46F4-AE99-DAA48952D3F1}" destId="{39151825-71EE-4DD8-BF7F-4FB7BA0294E8}" srcOrd="0" destOrd="0" parTransId="{49FB29A7-AA77-4D1C-A2D6-5463821ED2A4}" sibTransId="{77D9853C-CE83-44F1-987D-30EB54421233}"/>
    <dgm:cxn modelId="{8B489BC7-451C-40F3-88E4-DFD5D9F0888A}" type="presOf" srcId="{0BF81AA1-5EDE-4AE5-947C-E518F4686863}" destId="{0B43284C-A979-47F8-9DE7-E4A1B09EA216}" srcOrd="0" destOrd="0" presId="urn:microsoft.com/office/officeart/2005/8/layout/hList3"/>
    <dgm:cxn modelId="{FDD6C70D-D746-44AD-8148-86F4F5EE4DA6}" srcId="{39151825-71EE-4DD8-BF7F-4FB7BA0294E8}" destId="{559C1335-E541-46F6-AFC2-B8D22D073B9F}" srcOrd="0" destOrd="0" parTransId="{5E43C670-14AD-4AFD-BFD7-4533253D3D3E}" sibTransId="{33511BF1-04C0-4698-9D1C-C9EA49DE5AE3}"/>
    <dgm:cxn modelId="{7F7BFF9D-45B1-4A94-AE5F-BAC4EE282542}" type="presOf" srcId="{106E35D9-00D2-46F4-AE99-DAA48952D3F1}" destId="{EEEB3134-C799-4362-849F-8AF6DF60DA48}" srcOrd="0" destOrd="0" presId="urn:microsoft.com/office/officeart/2005/8/layout/hList3"/>
    <dgm:cxn modelId="{954E2817-6D27-4A83-AE8E-23CF4AB6481E}" type="presOf" srcId="{39151825-71EE-4DD8-BF7F-4FB7BA0294E8}" destId="{B8663463-06EF-47DF-8D6F-73AB999539B5}" srcOrd="0" destOrd="0" presId="urn:microsoft.com/office/officeart/2005/8/layout/hList3"/>
    <dgm:cxn modelId="{8B17B6CA-09F9-4EEB-BE1E-F23E49FA8B5D}" type="presOf" srcId="{559C1335-E541-46F6-AFC2-B8D22D073B9F}" destId="{E3491BEB-0847-41B0-BA7F-1C846C8DE186}" srcOrd="0" destOrd="0" presId="urn:microsoft.com/office/officeart/2005/8/layout/hList3"/>
    <dgm:cxn modelId="{F7B8B5E6-02A5-4834-A1B2-687FEB7108BA}" type="presParOf" srcId="{EEEB3134-C799-4362-849F-8AF6DF60DA48}" destId="{B8663463-06EF-47DF-8D6F-73AB999539B5}" srcOrd="0" destOrd="0" presId="urn:microsoft.com/office/officeart/2005/8/layout/hList3"/>
    <dgm:cxn modelId="{29FB1BBF-5018-44A8-BA51-FE41DCF16169}" type="presParOf" srcId="{EEEB3134-C799-4362-849F-8AF6DF60DA48}" destId="{D81054DA-2F32-425E-B7D0-E9934950FFB2}" srcOrd="1" destOrd="0" presId="urn:microsoft.com/office/officeart/2005/8/layout/hList3"/>
    <dgm:cxn modelId="{B0BD3433-33D7-4C9C-90FD-B8B70599DAE4}" type="presParOf" srcId="{D81054DA-2F32-425E-B7D0-E9934950FFB2}" destId="{E3491BEB-0847-41B0-BA7F-1C846C8DE186}" srcOrd="0" destOrd="0" presId="urn:microsoft.com/office/officeart/2005/8/layout/hList3"/>
    <dgm:cxn modelId="{9022B392-2865-4476-A95F-750F14783897}" type="presParOf" srcId="{D81054DA-2F32-425E-B7D0-E9934950FFB2}" destId="{0B43284C-A979-47F8-9DE7-E4A1B09EA216}" srcOrd="1" destOrd="0" presId="urn:microsoft.com/office/officeart/2005/8/layout/hList3"/>
    <dgm:cxn modelId="{4A8A886F-9191-4927-82CF-9B713725FC41}" type="presParOf" srcId="{EEEB3134-C799-4362-849F-8AF6DF60DA48}" destId="{6FE968B6-7871-4359-9230-A87FF1C63B6E}" srcOrd="2" destOrd="0" presId="urn:microsoft.com/office/officeart/2005/8/layout/hList3"/>
  </dgm:cxnLst>
  <dgm:bg/>
  <dgm:whole/>
</dgm:dataModel>
</file>

<file path=ppt/diagrams/data12.xml><?xml version="1.0" encoding="utf-8"?>
<dgm:dataModel xmlns:dgm="http://schemas.openxmlformats.org/drawingml/2006/diagram" xmlns:a="http://schemas.openxmlformats.org/drawingml/2006/main">
  <dgm:ptLst>
    <dgm:pt modelId="{44704DD0-A0F8-4182-A521-C5B4EBCD3D51}"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68D07DFA-A3A8-45C8-9267-4A2CEF2115DF}">
      <dgm:prSet phldrT="[Text]"/>
      <dgm:spPr>
        <a:solidFill>
          <a:srgbClr val="00B050"/>
        </a:solidFill>
        <a:ln>
          <a:solidFill>
            <a:schemeClr val="accent2"/>
          </a:solidFill>
        </a:ln>
      </dgm:spPr>
      <dgm:t>
        <a:bodyPr/>
        <a:lstStyle/>
        <a:p>
          <a:r>
            <a:rPr lang="en-US" b="1" dirty="0" smtClean="0"/>
            <a:t>PRECAUTIONS</a:t>
          </a:r>
          <a:endParaRPr lang="en-US" dirty="0"/>
        </a:p>
      </dgm:t>
    </dgm:pt>
    <dgm:pt modelId="{F5E7CAA7-E635-424F-817F-7091E2C89BF2}" type="parTrans" cxnId="{F1210026-3B34-4237-9EF1-FF0103EEDB45}">
      <dgm:prSet/>
      <dgm:spPr/>
      <dgm:t>
        <a:bodyPr/>
        <a:lstStyle/>
        <a:p>
          <a:endParaRPr lang="en-US"/>
        </a:p>
      </dgm:t>
    </dgm:pt>
    <dgm:pt modelId="{B3809A5D-07D3-4E35-BE85-FE783F100D28}" type="sibTrans" cxnId="{F1210026-3B34-4237-9EF1-FF0103EEDB45}">
      <dgm:prSet/>
      <dgm:spPr/>
      <dgm:t>
        <a:bodyPr/>
        <a:lstStyle/>
        <a:p>
          <a:endParaRPr lang="en-US"/>
        </a:p>
      </dgm:t>
    </dgm:pt>
    <dgm:pt modelId="{537219D8-25E3-4C65-B46E-3A4A476E0E41}">
      <dgm:prSet phldrT="[Text]"/>
      <dgm:spPr>
        <a:solidFill>
          <a:schemeClr val="accent4"/>
        </a:solidFill>
        <a:ln>
          <a:solidFill>
            <a:schemeClr val="accent3"/>
          </a:solidFill>
        </a:ln>
      </dgm:spPr>
      <dgm:t>
        <a:bodyPr/>
        <a:lstStyle/>
        <a:p>
          <a:r>
            <a:rPr lang="en-US" dirty="0" smtClean="0"/>
            <a:t>Isolate tooth effectively</a:t>
          </a:r>
          <a:endParaRPr lang="en-US" dirty="0"/>
        </a:p>
      </dgm:t>
    </dgm:pt>
    <dgm:pt modelId="{A589840B-92B1-4917-92DB-D0E6DE4E80D9}" type="parTrans" cxnId="{5918406A-B989-4594-AC1E-E910C09B0DEF}">
      <dgm:prSet/>
      <dgm:spPr>
        <a:solidFill>
          <a:schemeClr val="tx1"/>
        </a:solidFill>
      </dgm:spPr>
      <dgm:t>
        <a:bodyPr/>
        <a:lstStyle/>
        <a:p>
          <a:endParaRPr lang="en-US"/>
        </a:p>
      </dgm:t>
    </dgm:pt>
    <dgm:pt modelId="{970E9442-F972-43FF-86AE-525168957078}" type="sibTrans" cxnId="{5918406A-B989-4594-AC1E-E910C09B0DEF}">
      <dgm:prSet/>
      <dgm:spPr/>
      <dgm:t>
        <a:bodyPr/>
        <a:lstStyle/>
        <a:p>
          <a:endParaRPr lang="en-US"/>
        </a:p>
      </dgm:t>
    </dgm:pt>
    <dgm:pt modelId="{1F73A0C6-FDB7-449E-92EA-48298BC996CB}">
      <dgm:prSet phldrT="[Text]"/>
      <dgm:spPr>
        <a:solidFill>
          <a:schemeClr val="accent6">
            <a:lumMod val="50000"/>
          </a:schemeClr>
        </a:solidFill>
        <a:ln>
          <a:solidFill>
            <a:schemeClr val="accent3"/>
          </a:solidFill>
        </a:ln>
      </dgm:spPr>
      <dgm:t>
        <a:bodyPr/>
        <a:lstStyle/>
        <a:p>
          <a:r>
            <a:rPr lang="en-US" dirty="0" smtClean="0"/>
            <a:t>Adequate endodontic </a:t>
          </a:r>
          <a:r>
            <a:rPr lang="en-US" dirty="0" err="1" smtClean="0"/>
            <a:t>obturation</a:t>
          </a:r>
          <a:endParaRPr lang="en-US" dirty="0"/>
        </a:p>
      </dgm:t>
    </dgm:pt>
    <dgm:pt modelId="{07F873D2-E9D2-49E9-8FBB-8BF5CA9FD8D1}" type="parTrans" cxnId="{A7430397-75C6-4189-B00B-B55F6DCFE58A}">
      <dgm:prSet/>
      <dgm:spPr>
        <a:solidFill>
          <a:schemeClr val="tx1"/>
        </a:solidFill>
      </dgm:spPr>
      <dgm:t>
        <a:bodyPr/>
        <a:lstStyle/>
        <a:p>
          <a:endParaRPr lang="en-US"/>
        </a:p>
      </dgm:t>
    </dgm:pt>
    <dgm:pt modelId="{67CB8DCA-425B-42CC-9AB8-3969272411F4}" type="sibTrans" cxnId="{A7430397-75C6-4189-B00B-B55F6DCFE58A}">
      <dgm:prSet/>
      <dgm:spPr/>
      <dgm:t>
        <a:bodyPr/>
        <a:lstStyle/>
        <a:p>
          <a:endParaRPr lang="en-US"/>
        </a:p>
      </dgm:t>
    </dgm:pt>
    <dgm:pt modelId="{C4387312-1730-4AEB-A076-6EFC4D396B1E}">
      <dgm:prSet/>
      <dgm:spPr>
        <a:solidFill>
          <a:schemeClr val="accent5">
            <a:lumMod val="50000"/>
          </a:schemeClr>
        </a:solidFill>
        <a:ln>
          <a:solidFill>
            <a:schemeClr val="accent3"/>
          </a:solidFill>
        </a:ln>
      </dgm:spPr>
      <dgm:t>
        <a:bodyPr/>
        <a:lstStyle/>
        <a:p>
          <a:r>
            <a:rPr lang="en-US" dirty="0" smtClean="0"/>
            <a:t>Use protective barriers</a:t>
          </a:r>
          <a:endParaRPr lang="en-US" dirty="0"/>
        </a:p>
      </dgm:t>
    </dgm:pt>
    <dgm:pt modelId="{06DE1BAF-0DEB-4339-AF1F-2780E3B9AFD9}" type="parTrans" cxnId="{702852BA-0A6E-4893-A589-CB8C8EB59744}">
      <dgm:prSet/>
      <dgm:spPr>
        <a:solidFill>
          <a:schemeClr val="tx1"/>
        </a:solidFill>
      </dgm:spPr>
      <dgm:t>
        <a:bodyPr/>
        <a:lstStyle/>
        <a:p>
          <a:endParaRPr lang="en-US"/>
        </a:p>
      </dgm:t>
    </dgm:pt>
    <dgm:pt modelId="{037D2BE3-4CC8-4B6A-B5CE-788ED54D74CE}" type="sibTrans" cxnId="{702852BA-0A6E-4893-A589-CB8C8EB59744}">
      <dgm:prSet/>
      <dgm:spPr/>
      <dgm:t>
        <a:bodyPr/>
        <a:lstStyle/>
        <a:p>
          <a:endParaRPr lang="en-US"/>
        </a:p>
      </dgm:t>
    </dgm:pt>
    <dgm:pt modelId="{8F8F9B4F-BF2B-4EEC-A3FB-F1C84F9768D0}">
      <dgm:prSet/>
      <dgm:spPr>
        <a:solidFill>
          <a:schemeClr val="accent6">
            <a:lumMod val="75000"/>
          </a:schemeClr>
        </a:solidFill>
        <a:ln>
          <a:solidFill>
            <a:schemeClr val="accent3"/>
          </a:solidFill>
        </a:ln>
      </dgm:spPr>
      <dgm:t>
        <a:bodyPr/>
        <a:lstStyle/>
        <a:p>
          <a:r>
            <a:rPr lang="en-US" smtClean="0"/>
            <a:t>Protect oral mucosa</a:t>
          </a:r>
          <a:endParaRPr lang="en-US" dirty="0" smtClean="0"/>
        </a:p>
      </dgm:t>
    </dgm:pt>
    <dgm:pt modelId="{B7BF4E04-D199-4EF7-8D5B-2EF9D68F8854}" type="parTrans" cxnId="{CAFF23DA-2A7C-4098-8246-96BB6C3B50BA}">
      <dgm:prSet/>
      <dgm:spPr>
        <a:solidFill>
          <a:schemeClr val="tx1"/>
        </a:solidFill>
      </dgm:spPr>
      <dgm:t>
        <a:bodyPr/>
        <a:lstStyle/>
        <a:p>
          <a:endParaRPr lang="en-US"/>
        </a:p>
      </dgm:t>
    </dgm:pt>
    <dgm:pt modelId="{59C2FD1D-256F-431F-B39F-CC52CBCF8C3D}" type="sibTrans" cxnId="{CAFF23DA-2A7C-4098-8246-96BB6C3B50BA}">
      <dgm:prSet/>
      <dgm:spPr/>
      <dgm:t>
        <a:bodyPr/>
        <a:lstStyle/>
        <a:p>
          <a:endParaRPr lang="en-US"/>
        </a:p>
      </dgm:t>
    </dgm:pt>
    <dgm:pt modelId="{6B610376-81D8-4289-B073-CA8727CCD4BF}">
      <dgm:prSet/>
      <dgm:spPr>
        <a:solidFill>
          <a:srgbClr val="0070C0"/>
        </a:solidFill>
        <a:ln>
          <a:solidFill>
            <a:schemeClr val="accent3"/>
          </a:solidFill>
        </a:ln>
      </dgm:spPr>
      <dgm:t>
        <a:bodyPr/>
        <a:lstStyle/>
        <a:p>
          <a:r>
            <a:rPr lang="en-US" dirty="0" smtClean="0"/>
            <a:t>Avoid acid etching</a:t>
          </a:r>
          <a:endParaRPr lang="en-US" dirty="0"/>
        </a:p>
      </dgm:t>
    </dgm:pt>
    <dgm:pt modelId="{CDB8285C-501A-48B1-95CB-E70C559876EE}" type="parTrans" cxnId="{26E193A6-D412-459B-A4FB-7F764A989655}">
      <dgm:prSet/>
      <dgm:spPr>
        <a:solidFill>
          <a:schemeClr val="tx1"/>
        </a:solidFill>
      </dgm:spPr>
      <dgm:t>
        <a:bodyPr/>
        <a:lstStyle/>
        <a:p>
          <a:endParaRPr lang="en-US"/>
        </a:p>
      </dgm:t>
    </dgm:pt>
    <dgm:pt modelId="{C634E4D2-7F4D-4090-A6CA-D7C2483DE59E}" type="sibTrans" cxnId="{26E193A6-D412-459B-A4FB-7F764A989655}">
      <dgm:prSet/>
      <dgm:spPr/>
      <dgm:t>
        <a:bodyPr/>
        <a:lstStyle/>
        <a:p>
          <a:endParaRPr lang="en-US"/>
        </a:p>
      </dgm:t>
    </dgm:pt>
    <dgm:pt modelId="{6063EB36-1701-4B50-B8AD-50629C5CD736}">
      <dgm:prSet/>
      <dgm:spPr>
        <a:solidFill>
          <a:schemeClr val="accent4">
            <a:lumMod val="75000"/>
          </a:schemeClr>
        </a:solidFill>
        <a:ln>
          <a:solidFill>
            <a:schemeClr val="accent3"/>
          </a:solidFill>
        </a:ln>
      </dgm:spPr>
      <dgm:t>
        <a:bodyPr/>
        <a:lstStyle/>
        <a:p>
          <a:r>
            <a:rPr lang="en-US" dirty="0" smtClean="0"/>
            <a:t>Avoid strong oxidizers</a:t>
          </a:r>
          <a:endParaRPr lang="en-US" dirty="0"/>
        </a:p>
      </dgm:t>
    </dgm:pt>
    <dgm:pt modelId="{FA06D263-F0AB-4319-8EAC-96566BE89972}" type="parTrans" cxnId="{AD2164FD-E4DC-45C5-9C8C-61139580EB9F}">
      <dgm:prSet/>
      <dgm:spPr>
        <a:solidFill>
          <a:schemeClr val="tx1"/>
        </a:solidFill>
      </dgm:spPr>
      <dgm:t>
        <a:bodyPr/>
        <a:lstStyle/>
        <a:p>
          <a:endParaRPr lang="en-US"/>
        </a:p>
      </dgm:t>
    </dgm:pt>
    <dgm:pt modelId="{C94B2581-D7BF-494C-99A5-FBD2AD579CF2}" type="sibTrans" cxnId="{AD2164FD-E4DC-45C5-9C8C-61139580EB9F}">
      <dgm:prSet/>
      <dgm:spPr/>
      <dgm:t>
        <a:bodyPr/>
        <a:lstStyle/>
        <a:p>
          <a:endParaRPr lang="en-US"/>
        </a:p>
      </dgm:t>
    </dgm:pt>
    <dgm:pt modelId="{4A71797F-A17B-4091-AC85-9B440EDC3E72}">
      <dgm:prSet/>
      <dgm:spPr>
        <a:solidFill>
          <a:srgbClr val="C00000"/>
        </a:solidFill>
        <a:ln>
          <a:solidFill>
            <a:schemeClr val="accent3"/>
          </a:solidFill>
        </a:ln>
      </dgm:spPr>
      <dgm:t>
        <a:bodyPr/>
        <a:lstStyle/>
        <a:p>
          <a:r>
            <a:rPr lang="en-US" dirty="0" smtClean="0"/>
            <a:t>Avoid heat</a:t>
          </a:r>
          <a:endParaRPr lang="en-US" dirty="0"/>
        </a:p>
      </dgm:t>
    </dgm:pt>
    <dgm:pt modelId="{C06E24BE-99E5-4CCC-9C9B-0736950E2562}" type="parTrans" cxnId="{BF37509A-7E15-4463-9C35-4E40F1DE4F96}">
      <dgm:prSet/>
      <dgm:spPr>
        <a:solidFill>
          <a:schemeClr val="tx1"/>
        </a:solidFill>
      </dgm:spPr>
      <dgm:t>
        <a:bodyPr/>
        <a:lstStyle/>
        <a:p>
          <a:endParaRPr lang="en-US"/>
        </a:p>
      </dgm:t>
    </dgm:pt>
    <dgm:pt modelId="{DBF7062A-0012-434C-8A7D-C51F727AD99B}" type="sibTrans" cxnId="{BF37509A-7E15-4463-9C35-4E40F1DE4F96}">
      <dgm:prSet/>
      <dgm:spPr/>
      <dgm:t>
        <a:bodyPr/>
        <a:lstStyle/>
        <a:p>
          <a:endParaRPr lang="en-US"/>
        </a:p>
      </dgm:t>
    </dgm:pt>
    <dgm:pt modelId="{FCA3ADD8-7BD2-4D26-8272-C5124EF77A70}">
      <dgm:prSet/>
      <dgm:spPr>
        <a:solidFill>
          <a:schemeClr val="accent3"/>
        </a:solidFill>
        <a:ln>
          <a:solidFill>
            <a:schemeClr val="accent3"/>
          </a:solidFill>
        </a:ln>
      </dgm:spPr>
      <dgm:t>
        <a:bodyPr/>
        <a:lstStyle/>
        <a:p>
          <a:r>
            <a:rPr lang="en-US" dirty="0" smtClean="0"/>
            <a:t>Recall periodically</a:t>
          </a:r>
          <a:endParaRPr lang="en-US" dirty="0"/>
        </a:p>
      </dgm:t>
    </dgm:pt>
    <dgm:pt modelId="{758E35F6-6F8D-4942-BC1C-326684FA4257}" type="parTrans" cxnId="{6D8C9FBB-1630-4CAD-AA9C-B2C6305D58DC}">
      <dgm:prSet/>
      <dgm:spPr>
        <a:solidFill>
          <a:schemeClr val="tx1"/>
        </a:solidFill>
      </dgm:spPr>
      <dgm:t>
        <a:bodyPr/>
        <a:lstStyle/>
        <a:p>
          <a:endParaRPr lang="en-US"/>
        </a:p>
      </dgm:t>
    </dgm:pt>
    <dgm:pt modelId="{F2884886-6786-4A4B-ADE2-B46AE4645865}" type="sibTrans" cxnId="{6D8C9FBB-1630-4CAD-AA9C-B2C6305D58DC}">
      <dgm:prSet/>
      <dgm:spPr/>
      <dgm:t>
        <a:bodyPr/>
        <a:lstStyle/>
        <a:p>
          <a:endParaRPr lang="en-US"/>
        </a:p>
      </dgm:t>
    </dgm:pt>
    <dgm:pt modelId="{5D9B362A-EB07-4582-8A9A-B49A84BB02E0}" type="pres">
      <dgm:prSet presAssocID="{44704DD0-A0F8-4182-A521-C5B4EBCD3D51}" presName="Name0" presStyleCnt="0">
        <dgm:presLayoutVars>
          <dgm:chMax val="1"/>
          <dgm:dir/>
          <dgm:animLvl val="ctr"/>
          <dgm:resizeHandles val="exact"/>
        </dgm:presLayoutVars>
      </dgm:prSet>
      <dgm:spPr/>
      <dgm:t>
        <a:bodyPr/>
        <a:lstStyle/>
        <a:p>
          <a:endParaRPr lang="en-US"/>
        </a:p>
      </dgm:t>
    </dgm:pt>
    <dgm:pt modelId="{175D7192-A6BE-4883-A650-4DF4B8F5B2B4}" type="pres">
      <dgm:prSet presAssocID="{68D07DFA-A3A8-45C8-9267-4A2CEF2115DF}" presName="centerShape" presStyleLbl="node0" presStyleIdx="0" presStyleCnt="1"/>
      <dgm:spPr/>
      <dgm:t>
        <a:bodyPr/>
        <a:lstStyle/>
        <a:p>
          <a:endParaRPr lang="en-US"/>
        </a:p>
      </dgm:t>
    </dgm:pt>
    <dgm:pt modelId="{AD172E7E-74AF-416C-8A48-D718CCA54897}" type="pres">
      <dgm:prSet presAssocID="{A589840B-92B1-4917-92DB-D0E6DE4E80D9}" presName="parTrans" presStyleLbl="sibTrans2D1" presStyleIdx="0" presStyleCnt="8"/>
      <dgm:spPr/>
      <dgm:t>
        <a:bodyPr/>
        <a:lstStyle/>
        <a:p>
          <a:endParaRPr lang="en-US"/>
        </a:p>
      </dgm:t>
    </dgm:pt>
    <dgm:pt modelId="{79CAC587-4A3B-428E-BC21-B4D156F26B74}" type="pres">
      <dgm:prSet presAssocID="{A589840B-92B1-4917-92DB-D0E6DE4E80D9}" presName="connectorText" presStyleLbl="sibTrans2D1" presStyleIdx="0" presStyleCnt="8"/>
      <dgm:spPr/>
      <dgm:t>
        <a:bodyPr/>
        <a:lstStyle/>
        <a:p>
          <a:endParaRPr lang="en-US"/>
        </a:p>
      </dgm:t>
    </dgm:pt>
    <dgm:pt modelId="{36A073C8-200F-431C-A94E-1801BDEEB615}" type="pres">
      <dgm:prSet presAssocID="{537219D8-25E3-4C65-B46E-3A4A476E0E41}" presName="node" presStyleLbl="node1" presStyleIdx="0" presStyleCnt="8">
        <dgm:presLayoutVars>
          <dgm:bulletEnabled val="1"/>
        </dgm:presLayoutVars>
      </dgm:prSet>
      <dgm:spPr/>
      <dgm:t>
        <a:bodyPr/>
        <a:lstStyle/>
        <a:p>
          <a:endParaRPr lang="en-US"/>
        </a:p>
      </dgm:t>
    </dgm:pt>
    <dgm:pt modelId="{171FB88B-9ABE-40B2-89CE-A4880837D374}" type="pres">
      <dgm:prSet presAssocID="{B7BF4E04-D199-4EF7-8D5B-2EF9D68F8854}" presName="parTrans" presStyleLbl="sibTrans2D1" presStyleIdx="1" presStyleCnt="8"/>
      <dgm:spPr/>
      <dgm:t>
        <a:bodyPr/>
        <a:lstStyle/>
        <a:p>
          <a:endParaRPr lang="en-US"/>
        </a:p>
      </dgm:t>
    </dgm:pt>
    <dgm:pt modelId="{D5817FB8-4848-4056-861A-252A31633957}" type="pres">
      <dgm:prSet presAssocID="{B7BF4E04-D199-4EF7-8D5B-2EF9D68F8854}" presName="connectorText" presStyleLbl="sibTrans2D1" presStyleIdx="1" presStyleCnt="8"/>
      <dgm:spPr/>
      <dgm:t>
        <a:bodyPr/>
        <a:lstStyle/>
        <a:p>
          <a:endParaRPr lang="en-US"/>
        </a:p>
      </dgm:t>
    </dgm:pt>
    <dgm:pt modelId="{79B6ACCE-C9F2-4E23-90E8-20774924C0C9}" type="pres">
      <dgm:prSet presAssocID="{8F8F9B4F-BF2B-4EEC-A3FB-F1C84F9768D0}" presName="node" presStyleLbl="node1" presStyleIdx="1" presStyleCnt="8">
        <dgm:presLayoutVars>
          <dgm:bulletEnabled val="1"/>
        </dgm:presLayoutVars>
      </dgm:prSet>
      <dgm:spPr/>
      <dgm:t>
        <a:bodyPr/>
        <a:lstStyle/>
        <a:p>
          <a:endParaRPr lang="en-US"/>
        </a:p>
      </dgm:t>
    </dgm:pt>
    <dgm:pt modelId="{495F4D9A-3B99-4BA7-B2D9-09CB8953C373}" type="pres">
      <dgm:prSet presAssocID="{07F873D2-E9D2-49E9-8FBB-8BF5CA9FD8D1}" presName="parTrans" presStyleLbl="sibTrans2D1" presStyleIdx="2" presStyleCnt="8"/>
      <dgm:spPr/>
      <dgm:t>
        <a:bodyPr/>
        <a:lstStyle/>
        <a:p>
          <a:endParaRPr lang="en-US"/>
        </a:p>
      </dgm:t>
    </dgm:pt>
    <dgm:pt modelId="{B2863F16-C742-4172-B6EB-0C86528F918D}" type="pres">
      <dgm:prSet presAssocID="{07F873D2-E9D2-49E9-8FBB-8BF5CA9FD8D1}" presName="connectorText" presStyleLbl="sibTrans2D1" presStyleIdx="2" presStyleCnt="8"/>
      <dgm:spPr/>
      <dgm:t>
        <a:bodyPr/>
        <a:lstStyle/>
        <a:p>
          <a:endParaRPr lang="en-US"/>
        </a:p>
      </dgm:t>
    </dgm:pt>
    <dgm:pt modelId="{530A2676-82D0-48B6-9A70-EE3CE3844EBB}" type="pres">
      <dgm:prSet presAssocID="{1F73A0C6-FDB7-449E-92EA-48298BC996CB}" presName="node" presStyleLbl="node1" presStyleIdx="2" presStyleCnt="8">
        <dgm:presLayoutVars>
          <dgm:bulletEnabled val="1"/>
        </dgm:presLayoutVars>
      </dgm:prSet>
      <dgm:spPr/>
      <dgm:t>
        <a:bodyPr/>
        <a:lstStyle/>
        <a:p>
          <a:endParaRPr lang="en-US"/>
        </a:p>
      </dgm:t>
    </dgm:pt>
    <dgm:pt modelId="{030119B4-8307-4CD3-8A92-7B650A3CA1F6}" type="pres">
      <dgm:prSet presAssocID="{06DE1BAF-0DEB-4339-AF1F-2780E3B9AFD9}" presName="parTrans" presStyleLbl="sibTrans2D1" presStyleIdx="3" presStyleCnt="8"/>
      <dgm:spPr/>
      <dgm:t>
        <a:bodyPr/>
        <a:lstStyle/>
        <a:p>
          <a:endParaRPr lang="en-US"/>
        </a:p>
      </dgm:t>
    </dgm:pt>
    <dgm:pt modelId="{23AC7553-B13C-45A2-8A66-97497A117425}" type="pres">
      <dgm:prSet presAssocID="{06DE1BAF-0DEB-4339-AF1F-2780E3B9AFD9}" presName="connectorText" presStyleLbl="sibTrans2D1" presStyleIdx="3" presStyleCnt="8"/>
      <dgm:spPr/>
      <dgm:t>
        <a:bodyPr/>
        <a:lstStyle/>
        <a:p>
          <a:endParaRPr lang="en-US"/>
        </a:p>
      </dgm:t>
    </dgm:pt>
    <dgm:pt modelId="{1E862CF2-D308-4A32-82CC-FB0727BE3C63}" type="pres">
      <dgm:prSet presAssocID="{C4387312-1730-4AEB-A076-6EFC4D396B1E}" presName="node" presStyleLbl="node1" presStyleIdx="3" presStyleCnt="8">
        <dgm:presLayoutVars>
          <dgm:bulletEnabled val="1"/>
        </dgm:presLayoutVars>
      </dgm:prSet>
      <dgm:spPr/>
      <dgm:t>
        <a:bodyPr/>
        <a:lstStyle/>
        <a:p>
          <a:endParaRPr lang="en-US"/>
        </a:p>
      </dgm:t>
    </dgm:pt>
    <dgm:pt modelId="{21E393F3-8393-409C-88AE-95F2C6D44D19}" type="pres">
      <dgm:prSet presAssocID="{CDB8285C-501A-48B1-95CB-E70C559876EE}" presName="parTrans" presStyleLbl="sibTrans2D1" presStyleIdx="4" presStyleCnt="8"/>
      <dgm:spPr/>
      <dgm:t>
        <a:bodyPr/>
        <a:lstStyle/>
        <a:p>
          <a:endParaRPr lang="en-US"/>
        </a:p>
      </dgm:t>
    </dgm:pt>
    <dgm:pt modelId="{599EAAAC-E508-4DB5-8B2F-F5ECB4AA932C}" type="pres">
      <dgm:prSet presAssocID="{CDB8285C-501A-48B1-95CB-E70C559876EE}" presName="connectorText" presStyleLbl="sibTrans2D1" presStyleIdx="4" presStyleCnt="8"/>
      <dgm:spPr/>
      <dgm:t>
        <a:bodyPr/>
        <a:lstStyle/>
        <a:p>
          <a:endParaRPr lang="en-US"/>
        </a:p>
      </dgm:t>
    </dgm:pt>
    <dgm:pt modelId="{8890A5E4-CB6C-43FA-95E1-241A20911576}" type="pres">
      <dgm:prSet presAssocID="{6B610376-81D8-4289-B073-CA8727CCD4BF}" presName="node" presStyleLbl="node1" presStyleIdx="4" presStyleCnt="8" custRadScaleRad="110595" custRadScaleInc="-7593">
        <dgm:presLayoutVars>
          <dgm:bulletEnabled val="1"/>
        </dgm:presLayoutVars>
      </dgm:prSet>
      <dgm:spPr/>
      <dgm:t>
        <a:bodyPr/>
        <a:lstStyle/>
        <a:p>
          <a:endParaRPr lang="en-US"/>
        </a:p>
      </dgm:t>
    </dgm:pt>
    <dgm:pt modelId="{EF06EABA-1DAA-4E17-B8CE-5DBC8427B5A4}" type="pres">
      <dgm:prSet presAssocID="{FA06D263-F0AB-4319-8EAC-96566BE89972}" presName="parTrans" presStyleLbl="sibTrans2D1" presStyleIdx="5" presStyleCnt="8"/>
      <dgm:spPr/>
      <dgm:t>
        <a:bodyPr/>
        <a:lstStyle/>
        <a:p>
          <a:endParaRPr lang="en-US"/>
        </a:p>
      </dgm:t>
    </dgm:pt>
    <dgm:pt modelId="{370D5B47-F1B0-4292-A989-994FCACDF472}" type="pres">
      <dgm:prSet presAssocID="{FA06D263-F0AB-4319-8EAC-96566BE89972}" presName="connectorText" presStyleLbl="sibTrans2D1" presStyleIdx="5" presStyleCnt="8"/>
      <dgm:spPr/>
      <dgm:t>
        <a:bodyPr/>
        <a:lstStyle/>
        <a:p>
          <a:endParaRPr lang="en-US"/>
        </a:p>
      </dgm:t>
    </dgm:pt>
    <dgm:pt modelId="{15D8DEB3-96FC-4B70-B072-902EA022F83E}" type="pres">
      <dgm:prSet presAssocID="{6063EB36-1701-4B50-B8AD-50629C5CD736}" presName="node" presStyleLbl="node1" presStyleIdx="5" presStyleCnt="8">
        <dgm:presLayoutVars>
          <dgm:bulletEnabled val="1"/>
        </dgm:presLayoutVars>
      </dgm:prSet>
      <dgm:spPr/>
      <dgm:t>
        <a:bodyPr/>
        <a:lstStyle/>
        <a:p>
          <a:endParaRPr lang="en-US"/>
        </a:p>
      </dgm:t>
    </dgm:pt>
    <dgm:pt modelId="{A7E4A901-9CBC-4B0E-A2CE-61FF45BC0A8D}" type="pres">
      <dgm:prSet presAssocID="{C06E24BE-99E5-4CCC-9C9B-0736950E2562}" presName="parTrans" presStyleLbl="sibTrans2D1" presStyleIdx="6" presStyleCnt="8"/>
      <dgm:spPr/>
      <dgm:t>
        <a:bodyPr/>
        <a:lstStyle/>
        <a:p>
          <a:endParaRPr lang="en-US"/>
        </a:p>
      </dgm:t>
    </dgm:pt>
    <dgm:pt modelId="{E59FC350-8BEE-4F7A-9383-238EC94468DF}" type="pres">
      <dgm:prSet presAssocID="{C06E24BE-99E5-4CCC-9C9B-0736950E2562}" presName="connectorText" presStyleLbl="sibTrans2D1" presStyleIdx="6" presStyleCnt="8"/>
      <dgm:spPr/>
      <dgm:t>
        <a:bodyPr/>
        <a:lstStyle/>
        <a:p>
          <a:endParaRPr lang="en-US"/>
        </a:p>
      </dgm:t>
    </dgm:pt>
    <dgm:pt modelId="{C645AA4F-0186-4795-B5CC-3E4C8AC51BE3}" type="pres">
      <dgm:prSet presAssocID="{4A71797F-A17B-4091-AC85-9B440EDC3E72}" presName="node" presStyleLbl="node1" presStyleIdx="6" presStyleCnt="8">
        <dgm:presLayoutVars>
          <dgm:bulletEnabled val="1"/>
        </dgm:presLayoutVars>
      </dgm:prSet>
      <dgm:spPr/>
      <dgm:t>
        <a:bodyPr/>
        <a:lstStyle/>
        <a:p>
          <a:endParaRPr lang="en-US"/>
        </a:p>
      </dgm:t>
    </dgm:pt>
    <dgm:pt modelId="{F5999156-91FB-49AA-A85B-AD96A7A67CBC}" type="pres">
      <dgm:prSet presAssocID="{758E35F6-6F8D-4942-BC1C-326684FA4257}" presName="parTrans" presStyleLbl="sibTrans2D1" presStyleIdx="7" presStyleCnt="8"/>
      <dgm:spPr/>
      <dgm:t>
        <a:bodyPr/>
        <a:lstStyle/>
        <a:p>
          <a:endParaRPr lang="en-US"/>
        </a:p>
      </dgm:t>
    </dgm:pt>
    <dgm:pt modelId="{B7FE6F88-7D9E-4406-BE2C-C12CFC2C2F9D}" type="pres">
      <dgm:prSet presAssocID="{758E35F6-6F8D-4942-BC1C-326684FA4257}" presName="connectorText" presStyleLbl="sibTrans2D1" presStyleIdx="7" presStyleCnt="8"/>
      <dgm:spPr/>
      <dgm:t>
        <a:bodyPr/>
        <a:lstStyle/>
        <a:p>
          <a:endParaRPr lang="en-US"/>
        </a:p>
      </dgm:t>
    </dgm:pt>
    <dgm:pt modelId="{1D74E628-5733-4D14-8424-8154F2540BCA}" type="pres">
      <dgm:prSet presAssocID="{FCA3ADD8-7BD2-4D26-8272-C5124EF77A70}" presName="node" presStyleLbl="node1" presStyleIdx="7" presStyleCnt="8">
        <dgm:presLayoutVars>
          <dgm:bulletEnabled val="1"/>
        </dgm:presLayoutVars>
      </dgm:prSet>
      <dgm:spPr/>
      <dgm:t>
        <a:bodyPr/>
        <a:lstStyle/>
        <a:p>
          <a:endParaRPr lang="en-US"/>
        </a:p>
      </dgm:t>
    </dgm:pt>
  </dgm:ptLst>
  <dgm:cxnLst>
    <dgm:cxn modelId="{5918406A-B989-4594-AC1E-E910C09B0DEF}" srcId="{68D07DFA-A3A8-45C8-9267-4A2CEF2115DF}" destId="{537219D8-25E3-4C65-B46E-3A4A476E0E41}" srcOrd="0" destOrd="0" parTransId="{A589840B-92B1-4917-92DB-D0E6DE4E80D9}" sibTransId="{970E9442-F972-43FF-86AE-525168957078}"/>
    <dgm:cxn modelId="{0269B3FD-6EA8-4992-819B-D08A6B9A4DB7}" type="presOf" srcId="{06DE1BAF-0DEB-4339-AF1F-2780E3B9AFD9}" destId="{030119B4-8307-4CD3-8A92-7B650A3CA1F6}" srcOrd="0" destOrd="0" presId="urn:microsoft.com/office/officeart/2005/8/layout/radial5"/>
    <dgm:cxn modelId="{83EC931E-CD1D-4F90-93F6-A3847F24CA6F}" type="presOf" srcId="{537219D8-25E3-4C65-B46E-3A4A476E0E41}" destId="{36A073C8-200F-431C-A94E-1801BDEEB615}" srcOrd="0" destOrd="0" presId="urn:microsoft.com/office/officeart/2005/8/layout/radial5"/>
    <dgm:cxn modelId="{D432560B-AE8A-4813-8713-596E63F0035A}" type="presOf" srcId="{758E35F6-6F8D-4942-BC1C-326684FA4257}" destId="{B7FE6F88-7D9E-4406-BE2C-C12CFC2C2F9D}" srcOrd="1" destOrd="0" presId="urn:microsoft.com/office/officeart/2005/8/layout/radial5"/>
    <dgm:cxn modelId="{FB0A2D82-110C-4FF7-BD6D-DEB722932870}" type="presOf" srcId="{07F873D2-E9D2-49E9-8FBB-8BF5CA9FD8D1}" destId="{B2863F16-C742-4172-B6EB-0C86528F918D}" srcOrd="1" destOrd="0" presId="urn:microsoft.com/office/officeart/2005/8/layout/radial5"/>
    <dgm:cxn modelId="{066A2B8E-40E5-427C-9508-F89D51A48C46}" type="presOf" srcId="{07F873D2-E9D2-49E9-8FBB-8BF5CA9FD8D1}" destId="{495F4D9A-3B99-4BA7-B2D9-09CB8953C373}" srcOrd="0" destOrd="0" presId="urn:microsoft.com/office/officeart/2005/8/layout/radial5"/>
    <dgm:cxn modelId="{CAFF23DA-2A7C-4098-8246-96BB6C3B50BA}" srcId="{68D07DFA-A3A8-45C8-9267-4A2CEF2115DF}" destId="{8F8F9B4F-BF2B-4EEC-A3FB-F1C84F9768D0}" srcOrd="1" destOrd="0" parTransId="{B7BF4E04-D199-4EF7-8D5B-2EF9D68F8854}" sibTransId="{59C2FD1D-256F-431F-B39F-CC52CBCF8C3D}"/>
    <dgm:cxn modelId="{45E664B4-58AA-408C-8DD6-FD3A18B6AEB8}" type="presOf" srcId="{68D07DFA-A3A8-45C8-9267-4A2CEF2115DF}" destId="{175D7192-A6BE-4883-A650-4DF4B8F5B2B4}" srcOrd="0" destOrd="0" presId="urn:microsoft.com/office/officeart/2005/8/layout/radial5"/>
    <dgm:cxn modelId="{C5CFB402-75E8-4A9A-BBE3-B3C8C6CA3D36}" type="presOf" srcId="{A589840B-92B1-4917-92DB-D0E6DE4E80D9}" destId="{79CAC587-4A3B-428E-BC21-B4D156F26B74}" srcOrd="1" destOrd="0" presId="urn:microsoft.com/office/officeart/2005/8/layout/radial5"/>
    <dgm:cxn modelId="{F1210026-3B34-4237-9EF1-FF0103EEDB45}" srcId="{44704DD0-A0F8-4182-A521-C5B4EBCD3D51}" destId="{68D07DFA-A3A8-45C8-9267-4A2CEF2115DF}" srcOrd="0" destOrd="0" parTransId="{F5E7CAA7-E635-424F-817F-7091E2C89BF2}" sibTransId="{B3809A5D-07D3-4E35-BE85-FE783F100D28}"/>
    <dgm:cxn modelId="{C064ED80-C917-4CF2-B401-EF2B103273E0}" type="presOf" srcId="{8F8F9B4F-BF2B-4EEC-A3FB-F1C84F9768D0}" destId="{79B6ACCE-C9F2-4E23-90E8-20774924C0C9}" srcOrd="0" destOrd="0" presId="urn:microsoft.com/office/officeart/2005/8/layout/radial5"/>
    <dgm:cxn modelId="{50F7606B-B60C-46E4-9207-46A74C163640}" type="presOf" srcId="{06DE1BAF-0DEB-4339-AF1F-2780E3B9AFD9}" destId="{23AC7553-B13C-45A2-8A66-97497A117425}" srcOrd="1" destOrd="0" presId="urn:microsoft.com/office/officeart/2005/8/layout/radial5"/>
    <dgm:cxn modelId="{5AAB5A81-0AF7-4DA3-A8F5-BE9E175A5C95}" type="presOf" srcId="{A589840B-92B1-4917-92DB-D0E6DE4E80D9}" destId="{AD172E7E-74AF-416C-8A48-D718CCA54897}" srcOrd="0" destOrd="0" presId="urn:microsoft.com/office/officeart/2005/8/layout/radial5"/>
    <dgm:cxn modelId="{8D0CDEBC-24BB-4E3C-B49B-172B25C3CA57}" type="presOf" srcId="{FA06D263-F0AB-4319-8EAC-96566BE89972}" destId="{EF06EABA-1DAA-4E17-B8CE-5DBC8427B5A4}" srcOrd="0" destOrd="0" presId="urn:microsoft.com/office/officeart/2005/8/layout/radial5"/>
    <dgm:cxn modelId="{AB99DC44-A3E1-4DBC-AC27-E5057C9F0FA6}" type="presOf" srcId="{C4387312-1730-4AEB-A076-6EFC4D396B1E}" destId="{1E862CF2-D308-4A32-82CC-FB0727BE3C63}" srcOrd="0" destOrd="0" presId="urn:microsoft.com/office/officeart/2005/8/layout/radial5"/>
    <dgm:cxn modelId="{C0E841D8-7E4B-452E-8C96-A3B1345FBD81}" type="presOf" srcId="{FCA3ADD8-7BD2-4D26-8272-C5124EF77A70}" destId="{1D74E628-5733-4D14-8424-8154F2540BCA}" srcOrd="0" destOrd="0" presId="urn:microsoft.com/office/officeart/2005/8/layout/radial5"/>
    <dgm:cxn modelId="{AD2164FD-E4DC-45C5-9C8C-61139580EB9F}" srcId="{68D07DFA-A3A8-45C8-9267-4A2CEF2115DF}" destId="{6063EB36-1701-4B50-B8AD-50629C5CD736}" srcOrd="5" destOrd="0" parTransId="{FA06D263-F0AB-4319-8EAC-96566BE89972}" sibTransId="{C94B2581-D7BF-494C-99A5-FBD2AD579CF2}"/>
    <dgm:cxn modelId="{702852BA-0A6E-4893-A589-CB8C8EB59744}" srcId="{68D07DFA-A3A8-45C8-9267-4A2CEF2115DF}" destId="{C4387312-1730-4AEB-A076-6EFC4D396B1E}" srcOrd="3" destOrd="0" parTransId="{06DE1BAF-0DEB-4339-AF1F-2780E3B9AFD9}" sibTransId="{037D2BE3-4CC8-4B6A-B5CE-788ED54D74CE}"/>
    <dgm:cxn modelId="{871CB03C-0BE0-449F-A4DE-B4174238C887}" type="presOf" srcId="{758E35F6-6F8D-4942-BC1C-326684FA4257}" destId="{F5999156-91FB-49AA-A85B-AD96A7A67CBC}" srcOrd="0" destOrd="0" presId="urn:microsoft.com/office/officeart/2005/8/layout/radial5"/>
    <dgm:cxn modelId="{3A89A72D-21EC-44D3-A350-E6FFBCDA4E39}" type="presOf" srcId="{1F73A0C6-FDB7-449E-92EA-48298BC996CB}" destId="{530A2676-82D0-48B6-9A70-EE3CE3844EBB}" srcOrd="0" destOrd="0" presId="urn:microsoft.com/office/officeart/2005/8/layout/radial5"/>
    <dgm:cxn modelId="{78BC2810-E1BD-4BD4-9EAA-1B43605EC3A5}" type="presOf" srcId="{C06E24BE-99E5-4CCC-9C9B-0736950E2562}" destId="{E59FC350-8BEE-4F7A-9383-238EC94468DF}" srcOrd="1" destOrd="0" presId="urn:microsoft.com/office/officeart/2005/8/layout/radial5"/>
    <dgm:cxn modelId="{26E193A6-D412-459B-A4FB-7F764A989655}" srcId="{68D07DFA-A3A8-45C8-9267-4A2CEF2115DF}" destId="{6B610376-81D8-4289-B073-CA8727CCD4BF}" srcOrd="4" destOrd="0" parTransId="{CDB8285C-501A-48B1-95CB-E70C559876EE}" sibTransId="{C634E4D2-7F4D-4090-A6CA-D7C2483DE59E}"/>
    <dgm:cxn modelId="{1D494457-0E0C-41EA-9D0E-98E3BA30FA6F}" type="presOf" srcId="{6B610376-81D8-4289-B073-CA8727CCD4BF}" destId="{8890A5E4-CB6C-43FA-95E1-241A20911576}" srcOrd="0" destOrd="0" presId="urn:microsoft.com/office/officeart/2005/8/layout/radial5"/>
    <dgm:cxn modelId="{865AF537-465D-419B-8CFE-2BB2401E5473}" type="presOf" srcId="{CDB8285C-501A-48B1-95CB-E70C559876EE}" destId="{599EAAAC-E508-4DB5-8B2F-F5ECB4AA932C}" srcOrd="1" destOrd="0" presId="urn:microsoft.com/office/officeart/2005/8/layout/radial5"/>
    <dgm:cxn modelId="{3ED7982C-3002-4B99-BE9D-8D752910065C}" type="presOf" srcId="{C06E24BE-99E5-4CCC-9C9B-0736950E2562}" destId="{A7E4A901-9CBC-4B0E-A2CE-61FF45BC0A8D}" srcOrd="0" destOrd="0" presId="urn:microsoft.com/office/officeart/2005/8/layout/radial5"/>
    <dgm:cxn modelId="{C0A41F58-333D-4B5C-AFC3-F8C2DE9BB78C}" type="presOf" srcId="{6063EB36-1701-4B50-B8AD-50629C5CD736}" destId="{15D8DEB3-96FC-4B70-B072-902EA022F83E}" srcOrd="0" destOrd="0" presId="urn:microsoft.com/office/officeart/2005/8/layout/radial5"/>
    <dgm:cxn modelId="{77688EAE-53E9-463D-896F-F9D94F0362DA}" type="presOf" srcId="{B7BF4E04-D199-4EF7-8D5B-2EF9D68F8854}" destId="{D5817FB8-4848-4056-861A-252A31633957}" srcOrd="1" destOrd="0" presId="urn:microsoft.com/office/officeart/2005/8/layout/radial5"/>
    <dgm:cxn modelId="{B9457897-892F-4023-999C-CE8F6F51DB66}" type="presOf" srcId="{FA06D263-F0AB-4319-8EAC-96566BE89972}" destId="{370D5B47-F1B0-4292-A989-994FCACDF472}" srcOrd="1" destOrd="0" presId="urn:microsoft.com/office/officeart/2005/8/layout/radial5"/>
    <dgm:cxn modelId="{D60CEEE1-FA96-4CA8-ABDB-022C79258181}" type="presOf" srcId="{B7BF4E04-D199-4EF7-8D5B-2EF9D68F8854}" destId="{171FB88B-9ABE-40B2-89CE-A4880837D374}" srcOrd="0" destOrd="0" presId="urn:microsoft.com/office/officeart/2005/8/layout/radial5"/>
    <dgm:cxn modelId="{8FE7D614-B0B8-40BC-A8C6-32B429B84669}" type="presOf" srcId="{4A71797F-A17B-4091-AC85-9B440EDC3E72}" destId="{C645AA4F-0186-4795-B5CC-3E4C8AC51BE3}" srcOrd="0" destOrd="0" presId="urn:microsoft.com/office/officeart/2005/8/layout/radial5"/>
    <dgm:cxn modelId="{5EB79A0D-FA8B-4246-B32B-E92EDED7E1FC}" type="presOf" srcId="{44704DD0-A0F8-4182-A521-C5B4EBCD3D51}" destId="{5D9B362A-EB07-4582-8A9A-B49A84BB02E0}" srcOrd="0" destOrd="0" presId="urn:microsoft.com/office/officeart/2005/8/layout/radial5"/>
    <dgm:cxn modelId="{A7430397-75C6-4189-B00B-B55F6DCFE58A}" srcId="{68D07DFA-A3A8-45C8-9267-4A2CEF2115DF}" destId="{1F73A0C6-FDB7-449E-92EA-48298BC996CB}" srcOrd="2" destOrd="0" parTransId="{07F873D2-E9D2-49E9-8FBB-8BF5CA9FD8D1}" sibTransId="{67CB8DCA-425B-42CC-9AB8-3969272411F4}"/>
    <dgm:cxn modelId="{6D8C9FBB-1630-4CAD-AA9C-B2C6305D58DC}" srcId="{68D07DFA-A3A8-45C8-9267-4A2CEF2115DF}" destId="{FCA3ADD8-7BD2-4D26-8272-C5124EF77A70}" srcOrd="7" destOrd="0" parTransId="{758E35F6-6F8D-4942-BC1C-326684FA4257}" sibTransId="{F2884886-6786-4A4B-ADE2-B46AE4645865}"/>
    <dgm:cxn modelId="{BF37509A-7E15-4463-9C35-4E40F1DE4F96}" srcId="{68D07DFA-A3A8-45C8-9267-4A2CEF2115DF}" destId="{4A71797F-A17B-4091-AC85-9B440EDC3E72}" srcOrd="6" destOrd="0" parTransId="{C06E24BE-99E5-4CCC-9C9B-0736950E2562}" sibTransId="{DBF7062A-0012-434C-8A7D-C51F727AD99B}"/>
    <dgm:cxn modelId="{071717B6-2501-402A-BDA7-55F9EAE934DE}" type="presOf" srcId="{CDB8285C-501A-48B1-95CB-E70C559876EE}" destId="{21E393F3-8393-409C-88AE-95F2C6D44D19}" srcOrd="0" destOrd="0" presId="urn:microsoft.com/office/officeart/2005/8/layout/radial5"/>
    <dgm:cxn modelId="{A24B040B-07CE-4D57-9B77-3DEA12B2116D}" type="presParOf" srcId="{5D9B362A-EB07-4582-8A9A-B49A84BB02E0}" destId="{175D7192-A6BE-4883-A650-4DF4B8F5B2B4}" srcOrd="0" destOrd="0" presId="urn:microsoft.com/office/officeart/2005/8/layout/radial5"/>
    <dgm:cxn modelId="{D5AE5AEB-9DF5-4D29-9B73-C56B60A832CF}" type="presParOf" srcId="{5D9B362A-EB07-4582-8A9A-B49A84BB02E0}" destId="{AD172E7E-74AF-416C-8A48-D718CCA54897}" srcOrd="1" destOrd="0" presId="urn:microsoft.com/office/officeart/2005/8/layout/radial5"/>
    <dgm:cxn modelId="{CE4D8561-3E03-4E86-AE3D-E0CBFE4FBE24}" type="presParOf" srcId="{AD172E7E-74AF-416C-8A48-D718CCA54897}" destId="{79CAC587-4A3B-428E-BC21-B4D156F26B74}" srcOrd="0" destOrd="0" presId="urn:microsoft.com/office/officeart/2005/8/layout/radial5"/>
    <dgm:cxn modelId="{2D7AD824-05EC-457A-8D0E-8EC446C7E089}" type="presParOf" srcId="{5D9B362A-EB07-4582-8A9A-B49A84BB02E0}" destId="{36A073C8-200F-431C-A94E-1801BDEEB615}" srcOrd="2" destOrd="0" presId="urn:microsoft.com/office/officeart/2005/8/layout/radial5"/>
    <dgm:cxn modelId="{31771E38-D014-4510-AE55-2F4AB57FBC2B}" type="presParOf" srcId="{5D9B362A-EB07-4582-8A9A-B49A84BB02E0}" destId="{171FB88B-9ABE-40B2-89CE-A4880837D374}" srcOrd="3" destOrd="0" presId="urn:microsoft.com/office/officeart/2005/8/layout/radial5"/>
    <dgm:cxn modelId="{76A273FB-2DF7-456E-AB57-CE55452AC548}" type="presParOf" srcId="{171FB88B-9ABE-40B2-89CE-A4880837D374}" destId="{D5817FB8-4848-4056-861A-252A31633957}" srcOrd="0" destOrd="0" presId="urn:microsoft.com/office/officeart/2005/8/layout/radial5"/>
    <dgm:cxn modelId="{58353F47-0A08-4635-B89E-BC33F4DF5007}" type="presParOf" srcId="{5D9B362A-EB07-4582-8A9A-B49A84BB02E0}" destId="{79B6ACCE-C9F2-4E23-90E8-20774924C0C9}" srcOrd="4" destOrd="0" presId="urn:microsoft.com/office/officeart/2005/8/layout/radial5"/>
    <dgm:cxn modelId="{6C62DE2A-3B8D-4EBD-9609-5F42AEEF9F23}" type="presParOf" srcId="{5D9B362A-EB07-4582-8A9A-B49A84BB02E0}" destId="{495F4D9A-3B99-4BA7-B2D9-09CB8953C373}" srcOrd="5" destOrd="0" presId="urn:microsoft.com/office/officeart/2005/8/layout/radial5"/>
    <dgm:cxn modelId="{F7340DB9-0E49-42C7-B7D5-9EEA6E71D859}" type="presParOf" srcId="{495F4D9A-3B99-4BA7-B2D9-09CB8953C373}" destId="{B2863F16-C742-4172-B6EB-0C86528F918D}" srcOrd="0" destOrd="0" presId="urn:microsoft.com/office/officeart/2005/8/layout/radial5"/>
    <dgm:cxn modelId="{0F3BDFE4-19F2-4300-932D-3E4DE9B88E67}" type="presParOf" srcId="{5D9B362A-EB07-4582-8A9A-B49A84BB02E0}" destId="{530A2676-82D0-48B6-9A70-EE3CE3844EBB}" srcOrd="6" destOrd="0" presId="urn:microsoft.com/office/officeart/2005/8/layout/radial5"/>
    <dgm:cxn modelId="{25B67618-E01C-45AF-9217-0DF440481A45}" type="presParOf" srcId="{5D9B362A-EB07-4582-8A9A-B49A84BB02E0}" destId="{030119B4-8307-4CD3-8A92-7B650A3CA1F6}" srcOrd="7" destOrd="0" presId="urn:microsoft.com/office/officeart/2005/8/layout/radial5"/>
    <dgm:cxn modelId="{79E43997-713D-4A5D-8726-99413B79D8D0}" type="presParOf" srcId="{030119B4-8307-4CD3-8A92-7B650A3CA1F6}" destId="{23AC7553-B13C-45A2-8A66-97497A117425}" srcOrd="0" destOrd="0" presId="urn:microsoft.com/office/officeart/2005/8/layout/radial5"/>
    <dgm:cxn modelId="{FEEDD7A1-8A8C-4298-9CBE-6A7FF8DA6D8E}" type="presParOf" srcId="{5D9B362A-EB07-4582-8A9A-B49A84BB02E0}" destId="{1E862CF2-D308-4A32-82CC-FB0727BE3C63}" srcOrd="8" destOrd="0" presId="urn:microsoft.com/office/officeart/2005/8/layout/radial5"/>
    <dgm:cxn modelId="{23D07BEF-F46D-4B19-8A01-F25A49B0E5FC}" type="presParOf" srcId="{5D9B362A-EB07-4582-8A9A-B49A84BB02E0}" destId="{21E393F3-8393-409C-88AE-95F2C6D44D19}" srcOrd="9" destOrd="0" presId="urn:microsoft.com/office/officeart/2005/8/layout/radial5"/>
    <dgm:cxn modelId="{07A809C1-0AA3-4116-B7CB-E56BB3C2F40E}" type="presParOf" srcId="{21E393F3-8393-409C-88AE-95F2C6D44D19}" destId="{599EAAAC-E508-4DB5-8B2F-F5ECB4AA932C}" srcOrd="0" destOrd="0" presId="urn:microsoft.com/office/officeart/2005/8/layout/radial5"/>
    <dgm:cxn modelId="{9D3F88F1-66C2-41A4-850E-3ED85C44A768}" type="presParOf" srcId="{5D9B362A-EB07-4582-8A9A-B49A84BB02E0}" destId="{8890A5E4-CB6C-43FA-95E1-241A20911576}" srcOrd="10" destOrd="0" presId="urn:microsoft.com/office/officeart/2005/8/layout/radial5"/>
    <dgm:cxn modelId="{EBAFD827-BD19-4D69-AAF5-3BBF07A558D8}" type="presParOf" srcId="{5D9B362A-EB07-4582-8A9A-B49A84BB02E0}" destId="{EF06EABA-1DAA-4E17-B8CE-5DBC8427B5A4}" srcOrd="11" destOrd="0" presId="urn:microsoft.com/office/officeart/2005/8/layout/radial5"/>
    <dgm:cxn modelId="{FB32D27A-879A-4E27-9D23-A036B73F4B81}" type="presParOf" srcId="{EF06EABA-1DAA-4E17-B8CE-5DBC8427B5A4}" destId="{370D5B47-F1B0-4292-A989-994FCACDF472}" srcOrd="0" destOrd="0" presId="urn:microsoft.com/office/officeart/2005/8/layout/radial5"/>
    <dgm:cxn modelId="{E5DD32CC-1CE4-43FE-8D53-52B9103F5384}" type="presParOf" srcId="{5D9B362A-EB07-4582-8A9A-B49A84BB02E0}" destId="{15D8DEB3-96FC-4B70-B072-902EA022F83E}" srcOrd="12" destOrd="0" presId="urn:microsoft.com/office/officeart/2005/8/layout/radial5"/>
    <dgm:cxn modelId="{90BC4B07-7485-49B4-9BAB-2B5A8B5047F7}" type="presParOf" srcId="{5D9B362A-EB07-4582-8A9A-B49A84BB02E0}" destId="{A7E4A901-9CBC-4B0E-A2CE-61FF45BC0A8D}" srcOrd="13" destOrd="0" presId="urn:microsoft.com/office/officeart/2005/8/layout/radial5"/>
    <dgm:cxn modelId="{2F2884E6-9BB6-4AFA-9797-ECFF350061F0}" type="presParOf" srcId="{A7E4A901-9CBC-4B0E-A2CE-61FF45BC0A8D}" destId="{E59FC350-8BEE-4F7A-9383-238EC94468DF}" srcOrd="0" destOrd="0" presId="urn:microsoft.com/office/officeart/2005/8/layout/radial5"/>
    <dgm:cxn modelId="{D4A2CBB9-1677-499E-94A2-D9558C1C843D}" type="presParOf" srcId="{5D9B362A-EB07-4582-8A9A-B49A84BB02E0}" destId="{C645AA4F-0186-4795-B5CC-3E4C8AC51BE3}" srcOrd="14" destOrd="0" presId="urn:microsoft.com/office/officeart/2005/8/layout/radial5"/>
    <dgm:cxn modelId="{FBD5FEF5-9BF0-424A-9723-3FCFB6F6A955}" type="presParOf" srcId="{5D9B362A-EB07-4582-8A9A-B49A84BB02E0}" destId="{F5999156-91FB-49AA-A85B-AD96A7A67CBC}" srcOrd="15" destOrd="0" presId="urn:microsoft.com/office/officeart/2005/8/layout/radial5"/>
    <dgm:cxn modelId="{2E7477CB-432B-4C44-A688-A724DA00A55D}" type="presParOf" srcId="{F5999156-91FB-49AA-A85B-AD96A7A67CBC}" destId="{B7FE6F88-7D9E-4406-BE2C-C12CFC2C2F9D}" srcOrd="0" destOrd="0" presId="urn:microsoft.com/office/officeart/2005/8/layout/radial5"/>
    <dgm:cxn modelId="{0933C269-CBB7-4D07-95C6-9CE48E32F3CD}" type="presParOf" srcId="{5D9B362A-EB07-4582-8A9A-B49A84BB02E0}" destId="{1D74E628-5733-4D14-8424-8154F2540BCA}" srcOrd="16" destOrd="0" presId="urn:microsoft.com/office/officeart/2005/8/layout/radial5"/>
  </dgm:cxnLst>
  <dgm:bg/>
  <dgm:whole/>
</dgm:dataModel>
</file>

<file path=ppt/diagrams/data13.xml><?xml version="1.0" encoding="utf-8"?>
<dgm:dataModel xmlns:dgm="http://schemas.openxmlformats.org/drawingml/2006/diagram" xmlns:a="http://schemas.openxmlformats.org/drawingml/2006/main">
  <dgm:ptLst>
    <dgm:pt modelId="{A54ED03F-44C9-4B60-8138-8F17A198A0C1}"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DCC8D5B0-BE72-4889-B558-B7EF42D7290A}">
      <dgm:prSet phldrT="[Text]"/>
      <dgm:spPr>
        <a:solidFill>
          <a:schemeClr val="accent3">
            <a:lumMod val="50000"/>
          </a:schemeClr>
        </a:solidFill>
        <a:ln>
          <a:solidFill>
            <a:schemeClr val="tx2"/>
          </a:solidFill>
        </a:ln>
      </dgm:spPr>
      <dgm:t>
        <a:bodyPr/>
        <a:lstStyle/>
        <a:p>
          <a:r>
            <a:rPr lang="en-US" dirty="0" smtClean="0"/>
            <a:t>INDICATIONS</a:t>
          </a:r>
          <a:endParaRPr lang="en-US" dirty="0"/>
        </a:p>
      </dgm:t>
    </dgm:pt>
    <dgm:pt modelId="{EBC9DB6D-ECDA-4B0B-AB4A-08A58FCC4B07}" type="parTrans" cxnId="{867A4FA0-9EBA-4352-A66C-07A0F4D831CC}">
      <dgm:prSet/>
      <dgm:spPr/>
      <dgm:t>
        <a:bodyPr/>
        <a:lstStyle/>
        <a:p>
          <a:endParaRPr lang="en-US"/>
        </a:p>
      </dgm:t>
    </dgm:pt>
    <dgm:pt modelId="{5E678A5D-BB0A-431C-AB99-9C15F8A826C4}" type="sibTrans" cxnId="{867A4FA0-9EBA-4352-A66C-07A0F4D831CC}">
      <dgm:prSet/>
      <dgm:spPr/>
      <dgm:t>
        <a:bodyPr/>
        <a:lstStyle/>
        <a:p>
          <a:endParaRPr lang="en-US"/>
        </a:p>
      </dgm:t>
    </dgm:pt>
    <dgm:pt modelId="{907AD731-DAD3-4394-B8B7-F9FC7ADFDF64}">
      <dgm:prSet phldrT="[Text]"/>
      <dgm:spPr>
        <a:solidFill>
          <a:schemeClr val="accent3">
            <a:lumMod val="50000"/>
          </a:schemeClr>
        </a:solidFill>
        <a:ln>
          <a:solidFill>
            <a:schemeClr val="tx2"/>
          </a:solidFill>
        </a:ln>
      </dgm:spPr>
      <dgm:t>
        <a:bodyPr/>
        <a:lstStyle/>
        <a:p>
          <a:r>
            <a:rPr lang="en-US" dirty="0" smtClean="0"/>
            <a:t>Superficial enamel discoloration</a:t>
          </a:r>
          <a:endParaRPr lang="en-US" dirty="0"/>
        </a:p>
      </dgm:t>
    </dgm:pt>
    <dgm:pt modelId="{D524E454-6B34-4E0E-8DF4-461AD01DDC04}" type="parTrans" cxnId="{DD28027D-94D1-4659-8649-1352D32707B0}">
      <dgm:prSet/>
      <dgm:spPr/>
      <dgm:t>
        <a:bodyPr/>
        <a:lstStyle/>
        <a:p>
          <a:endParaRPr lang="en-US"/>
        </a:p>
      </dgm:t>
    </dgm:pt>
    <dgm:pt modelId="{9399C6B0-1361-4254-B443-3FD728F9BD49}" type="sibTrans" cxnId="{DD28027D-94D1-4659-8649-1352D32707B0}">
      <dgm:prSet/>
      <dgm:spPr/>
      <dgm:t>
        <a:bodyPr/>
        <a:lstStyle/>
        <a:p>
          <a:endParaRPr lang="en-US"/>
        </a:p>
      </dgm:t>
    </dgm:pt>
    <dgm:pt modelId="{3BF23DCB-1C03-4A90-B206-49ECB2067A44}">
      <dgm:prSet phldrT="[Text]"/>
      <dgm:spPr>
        <a:solidFill>
          <a:schemeClr val="accent3">
            <a:lumMod val="50000"/>
          </a:schemeClr>
        </a:solidFill>
        <a:ln>
          <a:solidFill>
            <a:schemeClr val="tx2"/>
          </a:solidFill>
        </a:ln>
      </dgm:spPr>
      <dgm:t>
        <a:bodyPr/>
        <a:lstStyle/>
        <a:p>
          <a:r>
            <a:rPr lang="en-US" dirty="0" smtClean="0"/>
            <a:t>Mild yellow discoloration</a:t>
          </a:r>
          <a:endParaRPr lang="en-US" dirty="0"/>
        </a:p>
      </dgm:t>
    </dgm:pt>
    <dgm:pt modelId="{06D8B724-7250-4B0B-8686-7BEC26876A25}" type="parTrans" cxnId="{6584C060-E95D-4D0F-8073-F9B46A103F3D}">
      <dgm:prSet/>
      <dgm:spPr/>
      <dgm:t>
        <a:bodyPr/>
        <a:lstStyle/>
        <a:p>
          <a:endParaRPr lang="en-US"/>
        </a:p>
      </dgm:t>
    </dgm:pt>
    <dgm:pt modelId="{92A69FCB-BF2C-44C3-94FA-2C83BB5170CB}" type="sibTrans" cxnId="{6584C060-E95D-4D0F-8073-F9B46A103F3D}">
      <dgm:prSet/>
      <dgm:spPr/>
      <dgm:t>
        <a:bodyPr/>
        <a:lstStyle/>
        <a:p>
          <a:endParaRPr lang="en-US"/>
        </a:p>
      </dgm:t>
    </dgm:pt>
    <dgm:pt modelId="{30AC6775-63ED-45B7-8C1B-E4D2A890B37F}">
      <dgm:prSet phldrT="[Text]"/>
      <dgm:spPr>
        <a:solidFill>
          <a:schemeClr val="accent2"/>
        </a:solidFill>
        <a:ln>
          <a:solidFill>
            <a:schemeClr val="tx2"/>
          </a:solidFill>
        </a:ln>
      </dgm:spPr>
      <dgm:t>
        <a:bodyPr/>
        <a:lstStyle/>
        <a:p>
          <a:r>
            <a:rPr lang="en-US" dirty="0" smtClean="0"/>
            <a:t>CONTRAINDICATIONS</a:t>
          </a:r>
          <a:endParaRPr lang="en-US" dirty="0"/>
        </a:p>
      </dgm:t>
    </dgm:pt>
    <dgm:pt modelId="{7BCC2BA2-C5CD-490C-B27E-504B6D4F1B56}" type="parTrans" cxnId="{17FA111B-79B7-417C-BCFD-AEF296B44085}">
      <dgm:prSet/>
      <dgm:spPr/>
      <dgm:t>
        <a:bodyPr/>
        <a:lstStyle/>
        <a:p>
          <a:endParaRPr lang="en-US"/>
        </a:p>
      </dgm:t>
    </dgm:pt>
    <dgm:pt modelId="{AEF0776E-A3EB-44E3-8A66-FE4FB65A21E3}" type="sibTrans" cxnId="{17FA111B-79B7-417C-BCFD-AEF296B44085}">
      <dgm:prSet/>
      <dgm:spPr/>
      <dgm:t>
        <a:bodyPr/>
        <a:lstStyle/>
        <a:p>
          <a:endParaRPr lang="en-US"/>
        </a:p>
      </dgm:t>
    </dgm:pt>
    <dgm:pt modelId="{5F938DFE-3AF3-4A89-AAAE-3B6A86BDA101}">
      <dgm:prSet phldrT="[Text]"/>
      <dgm:spPr>
        <a:solidFill>
          <a:schemeClr val="accent2"/>
        </a:solidFill>
        <a:ln>
          <a:solidFill>
            <a:schemeClr val="tx2"/>
          </a:solidFill>
        </a:ln>
      </dgm:spPr>
      <dgm:t>
        <a:bodyPr/>
        <a:lstStyle/>
        <a:p>
          <a:r>
            <a:rPr lang="en-US" dirty="0" smtClean="0"/>
            <a:t>Severe enamel loss</a:t>
          </a:r>
          <a:endParaRPr lang="en-US" dirty="0"/>
        </a:p>
      </dgm:t>
    </dgm:pt>
    <dgm:pt modelId="{1FFCA19C-E766-4B73-9729-44F9C548CBF4}" type="parTrans" cxnId="{20A0014E-2CF7-4C47-A9B4-E0F663B73F88}">
      <dgm:prSet/>
      <dgm:spPr/>
      <dgm:t>
        <a:bodyPr/>
        <a:lstStyle/>
        <a:p>
          <a:endParaRPr lang="en-US"/>
        </a:p>
      </dgm:t>
    </dgm:pt>
    <dgm:pt modelId="{E5E4B69C-66D5-4E74-8E61-5009D0F0FD88}" type="sibTrans" cxnId="{20A0014E-2CF7-4C47-A9B4-E0F663B73F88}">
      <dgm:prSet/>
      <dgm:spPr/>
      <dgm:t>
        <a:bodyPr/>
        <a:lstStyle/>
        <a:p>
          <a:endParaRPr lang="en-US"/>
        </a:p>
      </dgm:t>
    </dgm:pt>
    <dgm:pt modelId="{2F88529F-17B9-4186-BD0D-879FB7066F39}">
      <dgm:prSet phldrT="[Text]" phldr="1"/>
      <dgm:spPr>
        <a:solidFill>
          <a:schemeClr val="accent2"/>
        </a:solidFill>
        <a:ln>
          <a:solidFill>
            <a:schemeClr val="tx2"/>
          </a:solidFill>
        </a:ln>
      </dgm:spPr>
      <dgm:t>
        <a:bodyPr/>
        <a:lstStyle/>
        <a:p>
          <a:endParaRPr lang="en-US"/>
        </a:p>
      </dgm:t>
    </dgm:pt>
    <dgm:pt modelId="{A08D53BA-7EF5-4B71-AD64-19FFCCD39970}" type="parTrans" cxnId="{B540CE58-618E-4571-8966-447C33D00A4D}">
      <dgm:prSet/>
      <dgm:spPr/>
      <dgm:t>
        <a:bodyPr/>
        <a:lstStyle/>
        <a:p>
          <a:endParaRPr lang="en-US"/>
        </a:p>
      </dgm:t>
    </dgm:pt>
    <dgm:pt modelId="{72D39DF6-60A4-4408-919B-192DBAEC04AF}" type="sibTrans" cxnId="{B540CE58-618E-4571-8966-447C33D00A4D}">
      <dgm:prSet/>
      <dgm:spPr/>
      <dgm:t>
        <a:bodyPr/>
        <a:lstStyle/>
        <a:p>
          <a:endParaRPr lang="en-US"/>
        </a:p>
      </dgm:t>
    </dgm:pt>
    <dgm:pt modelId="{FBEEE66A-D731-466B-B2C4-E767B25B0D27}">
      <dgm:prSet phldrT="[Text]"/>
      <dgm:spPr>
        <a:solidFill>
          <a:schemeClr val="accent3">
            <a:lumMod val="50000"/>
          </a:schemeClr>
        </a:solidFill>
        <a:ln>
          <a:solidFill>
            <a:schemeClr val="tx2"/>
          </a:solidFill>
        </a:ln>
      </dgm:spPr>
      <dgm:t>
        <a:bodyPr/>
        <a:lstStyle/>
        <a:p>
          <a:r>
            <a:rPr lang="en-US" dirty="0" smtClean="0"/>
            <a:t>Brown </a:t>
          </a:r>
          <a:r>
            <a:rPr lang="en-US" dirty="0" err="1" smtClean="0"/>
            <a:t>fluorosis</a:t>
          </a:r>
          <a:r>
            <a:rPr lang="en-US" dirty="0" smtClean="0"/>
            <a:t> discoloration</a:t>
          </a:r>
          <a:endParaRPr lang="en-US" dirty="0"/>
        </a:p>
      </dgm:t>
    </dgm:pt>
    <dgm:pt modelId="{7C895809-2F6D-4AEB-9434-D0A3EDB66B1A}" type="parTrans" cxnId="{32DD198B-BBCF-46A6-BE58-F31092BA4EDB}">
      <dgm:prSet/>
      <dgm:spPr/>
      <dgm:t>
        <a:bodyPr/>
        <a:lstStyle/>
        <a:p>
          <a:endParaRPr lang="en-US"/>
        </a:p>
      </dgm:t>
    </dgm:pt>
    <dgm:pt modelId="{6B07930F-66AF-4BCD-9CF1-67EC13A66417}" type="sibTrans" cxnId="{32DD198B-BBCF-46A6-BE58-F31092BA4EDB}">
      <dgm:prSet/>
      <dgm:spPr/>
      <dgm:t>
        <a:bodyPr/>
        <a:lstStyle/>
        <a:p>
          <a:endParaRPr lang="en-US"/>
        </a:p>
      </dgm:t>
    </dgm:pt>
    <dgm:pt modelId="{5E0B2886-9E95-407E-A9CD-1CC68D135E79}">
      <dgm:prSet phldrT="[Text]"/>
      <dgm:spPr>
        <a:solidFill>
          <a:schemeClr val="accent3">
            <a:lumMod val="50000"/>
          </a:schemeClr>
        </a:solidFill>
        <a:ln>
          <a:solidFill>
            <a:schemeClr val="tx2"/>
          </a:solidFill>
        </a:ln>
      </dgm:spPr>
      <dgm:t>
        <a:bodyPr/>
        <a:lstStyle/>
        <a:p>
          <a:r>
            <a:rPr lang="en-US" dirty="0" smtClean="0"/>
            <a:t>Age –related discolorations</a:t>
          </a:r>
          <a:endParaRPr lang="en-US" dirty="0"/>
        </a:p>
      </dgm:t>
    </dgm:pt>
    <dgm:pt modelId="{C10CF606-12D6-487A-AC98-85A4DAACFFE6}" type="parTrans" cxnId="{4742FD4E-DE8D-4CEC-A2F1-924982C19095}">
      <dgm:prSet/>
      <dgm:spPr/>
      <dgm:t>
        <a:bodyPr/>
        <a:lstStyle/>
        <a:p>
          <a:endParaRPr lang="en-US"/>
        </a:p>
      </dgm:t>
    </dgm:pt>
    <dgm:pt modelId="{C136DEC6-A5A9-409B-A235-0F63681D508A}" type="sibTrans" cxnId="{4742FD4E-DE8D-4CEC-A2F1-924982C19095}">
      <dgm:prSet/>
      <dgm:spPr/>
      <dgm:t>
        <a:bodyPr/>
        <a:lstStyle/>
        <a:p>
          <a:endParaRPr lang="en-US"/>
        </a:p>
      </dgm:t>
    </dgm:pt>
    <dgm:pt modelId="{99D0B936-488A-4981-8223-EA9354CCE83A}">
      <dgm:prSet phldrT="[Text]"/>
      <dgm:spPr>
        <a:solidFill>
          <a:schemeClr val="accent2"/>
        </a:solidFill>
        <a:ln>
          <a:solidFill>
            <a:schemeClr val="tx2"/>
          </a:solidFill>
        </a:ln>
      </dgm:spPr>
      <dgm:t>
        <a:bodyPr/>
        <a:lstStyle/>
        <a:p>
          <a:r>
            <a:rPr lang="en-US" dirty="0" smtClean="0"/>
            <a:t>Hypersensitive teeth</a:t>
          </a:r>
          <a:endParaRPr lang="en-US" dirty="0"/>
        </a:p>
      </dgm:t>
    </dgm:pt>
    <dgm:pt modelId="{954276EB-555C-4E50-8020-34168387030D}" type="parTrans" cxnId="{4243D8D8-0F7D-4E96-8DE7-F2AD51AEAEDC}">
      <dgm:prSet/>
      <dgm:spPr/>
      <dgm:t>
        <a:bodyPr/>
        <a:lstStyle/>
        <a:p>
          <a:endParaRPr lang="en-US"/>
        </a:p>
      </dgm:t>
    </dgm:pt>
    <dgm:pt modelId="{4DE0D8B8-66C3-475B-B624-086DD954F468}" type="sibTrans" cxnId="{4243D8D8-0F7D-4E96-8DE7-F2AD51AEAEDC}">
      <dgm:prSet/>
      <dgm:spPr/>
      <dgm:t>
        <a:bodyPr/>
        <a:lstStyle/>
        <a:p>
          <a:endParaRPr lang="en-US"/>
        </a:p>
      </dgm:t>
    </dgm:pt>
    <dgm:pt modelId="{B70B3A3B-ADBD-4420-A170-484EC9E8316A}">
      <dgm:prSet phldrT="[Text]"/>
      <dgm:spPr>
        <a:solidFill>
          <a:schemeClr val="accent2"/>
        </a:solidFill>
        <a:ln>
          <a:solidFill>
            <a:schemeClr val="tx2"/>
          </a:solidFill>
        </a:ln>
      </dgm:spPr>
      <dgm:t>
        <a:bodyPr/>
        <a:lstStyle/>
        <a:p>
          <a:r>
            <a:rPr lang="en-US" dirty="0" smtClean="0"/>
            <a:t>Presence of caries</a:t>
          </a:r>
          <a:endParaRPr lang="en-US" dirty="0"/>
        </a:p>
      </dgm:t>
    </dgm:pt>
    <dgm:pt modelId="{575F9987-F843-46E4-B693-349034F6FAD3}" type="parTrans" cxnId="{01BD5352-ADA4-4ED0-98B5-43155F7BFC94}">
      <dgm:prSet/>
      <dgm:spPr/>
      <dgm:t>
        <a:bodyPr/>
        <a:lstStyle/>
        <a:p>
          <a:endParaRPr lang="en-US"/>
        </a:p>
      </dgm:t>
    </dgm:pt>
    <dgm:pt modelId="{3B11F93E-38FC-49FF-BFC9-0EAC616F8D82}" type="sibTrans" cxnId="{01BD5352-ADA4-4ED0-98B5-43155F7BFC94}">
      <dgm:prSet/>
      <dgm:spPr/>
      <dgm:t>
        <a:bodyPr/>
        <a:lstStyle/>
        <a:p>
          <a:endParaRPr lang="en-US"/>
        </a:p>
      </dgm:t>
    </dgm:pt>
    <dgm:pt modelId="{20679D34-00A0-4C91-8614-EEEA638F8C1D}">
      <dgm:prSet phldrT="[Text]"/>
      <dgm:spPr>
        <a:solidFill>
          <a:schemeClr val="accent2"/>
        </a:solidFill>
        <a:ln>
          <a:solidFill>
            <a:schemeClr val="tx2"/>
          </a:solidFill>
        </a:ln>
      </dgm:spPr>
      <dgm:t>
        <a:bodyPr/>
        <a:lstStyle/>
        <a:p>
          <a:r>
            <a:rPr lang="en-US" dirty="0" smtClean="0"/>
            <a:t>Defective coronal restorations</a:t>
          </a:r>
          <a:endParaRPr lang="en-US" dirty="0"/>
        </a:p>
      </dgm:t>
    </dgm:pt>
    <dgm:pt modelId="{72DF85D6-FF1E-48B7-9D7D-48176E754545}" type="parTrans" cxnId="{B0FF2092-9876-4C36-9070-8FB1A6F275E2}">
      <dgm:prSet/>
      <dgm:spPr/>
      <dgm:t>
        <a:bodyPr/>
        <a:lstStyle/>
        <a:p>
          <a:endParaRPr lang="en-US"/>
        </a:p>
      </dgm:t>
    </dgm:pt>
    <dgm:pt modelId="{F862D713-96A8-48A0-BDE8-FD845EF75590}" type="sibTrans" cxnId="{B0FF2092-9876-4C36-9070-8FB1A6F275E2}">
      <dgm:prSet/>
      <dgm:spPr/>
      <dgm:t>
        <a:bodyPr/>
        <a:lstStyle/>
        <a:p>
          <a:endParaRPr lang="en-US"/>
        </a:p>
      </dgm:t>
    </dgm:pt>
    <dgm:pt modelId="{728867AE-31BA-48CE-947B-D0F553BEEB69}">
      <dgm:prSet phldrT="[Text]"/>
      <dgm:spPr>
        <a:solidFill>
          <a:schemeClr val="accent2"/>
        </a:solidFill>
        <a:ln>
          <a:solidFill>
            <a:schemeClr val="tx2"/>
          </a:solidFill>
        </a:ln>
      </dgm:spPr>
      <dgm:t>
        <a:bodyPr/>
        <a:lstStyle/>
        <a:p>
          <a:r>
            <a:rPr lang="en-US" dirty="0" smtClean="0"/>
            <a:t>Allergy to bleaching gels</a:t>
          </a:r>
          <a:endParaRPr lang="en-US" dirty="0"/>
        </a:p>
      </dgm:t>
    </dgm:pt>
    <dgm:pt modelId="{6549E65D-0BA6-4F4E-9535-94FE13BDA076}" type="parTrans" cxnId="{04F95E96-DBD3-4B54-95D0-C4B2CB8264F9}">
      <dgm:prSet/>
      <dgm:spPr/>
      <dgm:t>
        <a:bodyPr/>
        <a:lstStyle/>
        <a:p>
          <a:endParaRPr lang="en-US"/>
        </a:p>
      </dgm:t>
    </dgm:pt>
    <dgm:pt modelId="{4D1253C1-8FDD-4A26-921D-519FB70EF916}" type="sibTrans" cxnId="{04F95E96-DBD3-4B54-95D0-C4B2CB8264F9}">
      <dgm:prSet/>
      <dgm:spPr/>
      <dgm:t>
        <a:bodyPr/>
        <a:lstStyle/>
        <a:p>
          <a:endParaRPr lang="en-US"/>
        </a:p>
      </dgm:t>
    </dgm:pt>
    <dgm:pt modelId="{4B7DB691-7A0C-4DCE-9880-0CFBA6163D2D}" type="pres">
      <dgm:prSet presAssocID="{A54ED03F-44C9-4B60-8138-8F17A198A0C1}" presName="Name0" presStyleCnt="0">
        <dgm:presLayoutVars>
          <dgm:dir/>
          <dgm:resizeHandles val="exact"/>
        </dgm:presLayoutVars>
      </dgm:prSet>
      <dgm:spPr/>
      <dgm:t>
        <a:bodyPr/>
        <a:lstStyle/>
        <a:p>
          <a:endParaRPr lang="en-US"/>
        </a:p>
      </dgm:t>
    </dgm:pt>
    <dgm:pt modelId="{EBAEF133-8296-4565-88BF-E4D8D9838BBF}" type="pres">
      <dgm:prSet presAssocID="{DCC8D5B0-BE72-4889-B558-B7EF42D7290A}" presName="node" presStyleLbl="node1" presStyleIdx="0" presStyleCnt="2" custScaleX="100617">
        <dgm:presLayoutVars>
          <dgm:bulletEnabled val="1"/>
        </dgm:presLayoutVars>
      </dgm:prSet>
      <dgm:spPr/>
      <dgm:t>
        <a:bodyPr/>
        <a:lstStyle/>
        <a:p>
          <a:endParaRPr lang="en-US"/>
        </a:p>
      </dgm:t>
    </dgm:pt>
    <dgm:pt modelId="{F3E5966C-BE54-427A-820A-63504803D3B4}" type="pres">
      <dgm:prSet presAssocID="{5E678A5D-BB0A-431C-AB99-9C15F8A826C4}" presName="sibTrans" presStyleCnt="0"/>
      <dgm:spPr/>
    </dgm:pt>
    <dgm:pt modelId="{24133B8D-DEC3-44D9-A4A8-4D02E8BD4846}" type="pres">
      <dgm:prSet presAssocID="{30AC6775-63ED-45B7-8C1B-E4D2A890B37F}" presName="node" presStyleLbl="node1" presStyleIdx="1" presStyleCnt="2">
        <dgm:presLayoutVars>
          <dgm:bulletEnabled val="1"/>
        </dgm:presLayoutVars>
      </dgm:prSet>
      <dgm:spPr/>
      <dgm:t>
        <a:bodyPr/>
        <a:lstStyle/>
        <a:p>
          <a:endParaRPr lang="en-US"/>
        </a:p>
      </dgm:t>
    </dgm:pt>
  </dgm:ptLst>
  <dgm:cxnLst>
    <dgm:cxn modelId="{B0FF2092-9876-4C36-9070-8FB1A6F275E2}" srcId="{30AC6775-63ED-45B7-8C1B-E4D2A890B37F}" destId="{20679D34-00A0-4C91-8614-EEEA638F8C1D}" srcOrd="3" destOrd="0" parTransId="{72DF85D6-FF1E-48B7-9D7D-48176E754545}" sibTransId="{F862D713-96A8-48A0-BDE8-FD845EF75590}"/>
    <dgm:cxn modelId="{867A4FA0-9EBA-4352-A66C-07A0F4D831CC}" srcId="{A54ED03F-44C9-4B60-8138-8F17A198A0C1}" destId="{DCC8D5B0-BE72-4889-B558-B7EF42D7290A}" srcOrd="0" destOrd="0" parTransId="{EBC9DB6D-ECDA-4B0B-AB4A-08A58FCC4B07}" sibTransId="{5E678A5D-BB0A-431C-AB99-9C15F8A826C4}"/>
    <dgm:cxn modelId="{DA425F21-CCFF-448B-B595-69D5EA3835C4}" type="presOf" srcId="{99D0B936-488A-4981-8223-EA9354CCE83A}" destId="{24133B8D-DEC3-44D9-A4A8-4D02E8BD4846}" srcOrd="0" destOrd="2" presId="urn:microsoft.com/office/officeart/2005/8/layout/hList6"/>
    <dgm:cxn modelId="{32DD198B-BBCF-46A6-BE58-F31092BA4EDB}" srcId="{DCC8D5B0-BE72-4889-B558-B7EF42D7290A}" destId="{FBEEE66A-D731-466B-B2C4-E767B25B0D27}" srcOrd="2" destOrd="0" parTransId="{7C895809-2F6D-4AEB-9434-D0A3EDB66B1A}" sibTransId="{6B07930F-66AF-4BCD-9CF1-67EC13A66417}"/>
    <dgm:cxn modelId="{B540CE58-618E-4571-8966-447C33D00A4D}" srcId="{30AC6775-63ED-45B7-8C1B-E4D2A890B37F}" destId="{2F88529F-17B9-4186-BD0D-879FB7066F39}" srcOrd="5" destOrd="0" parTransId="{A08D53BA-7EF5-4B71-AD64-19FFCCD39970}" sibTransId="{72D39DF6-60A4-4408-919B-192DBAEC04AF}"/>
    <dgm:cxn modelId="{4243D8D8-0F7D-4E96-8DE7-F2AD51AEAEDC}" srcId="{30AC6775-63ED-45B7-8C1B-E4D2A890B37F}" destId="{99D0B936-488A-4981-8223-EA9354CCE83A}" srcOrd="1" destOrd="0" parTransId="{954276EB-555C-4E50-8020-34168387030D}" sibTransId="{4DE0D8B8-66C3-475B-B624-086DD954F468}"/>
    <dgm:cxn modelId="{1A03B6DA-00B3-4B59-AA9B-37CAFE451F5C}" type="presOf" srcId="{DCC8D5B0-BE72-4889-B558-B7EF42D7290A}" destId="{EBAEF133-8296-4565-88BF-E4D8D9838BBF}" srcOrd="0" destOrd="0" presId="urn:microsoft.com/office/officeart/2005/8/layout/hList6"/>
    <dgm:cxn modelId="{4742FD4E-DE8D-4CEC-A2F1-924982C19095}" srcId="{DCC8D5B0-BE72-4889-B558-B7EF42D7290A}" destId="{5E0B2886-9E95-407E-A9CD-1CC68D135E79}" srcOrd="3" destOrd="0" parTransId="{C10CF606-12D6-487A-AC98-85A4DAACFFE6}" sibTransId="{C136DEC6-A5A9-409B-A235-0F63681D508A}"/>
    <dgm:cxn modelId="{DD28027D-94D1-4659-8649-1352D32707B0}" srcId="{DCC8D5B0-BE72-4889-B558-B7EF42D7290A}" destId="{907AD731-DAD3-4394-B8B7-F9FC7ADFDF64}" srcOrd="0" destOrd="0" parTransId="{D524E454-6B34-4E0E-8DF4-461AD01DDC04}" sibTransId="{9399C6B0-1361-4254-B443-3FD728F9BD49}"/>
    <dgm:cxn modelId="{04F95E96-DBD3-4B54-95D0-C4B2CB8264F9}" srcId="{30AC6775-63ED-45B7-8C1B-E4D2A890B37F}" destId="{728867AE-31BA-48CE-947B-D0F553BEEB69}" srcOrd="4" destOrd="0" parTransId="{6549E65D-0BA6-4F4E-9535-94FE13BDA076}" sibTransId="{4D1253C1-8FDD-4A26-921D-519FB70EF916}"/>
    <dgm:cxn modelId="{7C654D28-BF47-43D4-99B0-1ED557A9A131}" type="presOf" srcId="{A54ED03F-44C9-4B60-8138-8F17A198A0C1}" destId="{4B7DB691-7A0C-4DCE-9880-0CFBA6163D2D}" srcOrd="0" destOrd="0" presId="urn:microsoft.com/office/officeart/2005/8/layout/hList6"/>
    <dgm:cxn modelId="{3FD126C9-3B77-4CC4-AACE-6FF2139A5753}" type="presOf" srcId="{FBEEE66A-D731-466B-B2C4-E767B25B0D27}" destId="{EBAEF133-8296-4565-88BF-E4D8D9838BBF}" srcOrd="0" destOrd="3" presId="urn:microsoft.com/office/officeart/2005/8/layout/hList6"/>
    <dgm:cxn modelId="{17FA111B-79B7-417C-BCFD-AEF296B44085}" srcId="{A54ED03F-44C9-4B60-8138-8F17A198A0C1}" destId="{30AC6775-63ED-45B7-8C1B-E4D2A890B37F}" srcOrd="1" destOrd="0" parTransId="{7BCC2BA2-C5CD-490C-B27E-504B6D4F1B56}" sibTransId="{AEF0776E-A3EB-44E3-8A66-FE4FB65A21E3}"/>
    <dgm:cxn modelId="{6584C060-E95D-4D0F-8073-F9B46A103F3D}" srcId="{DCC8D5B0-BE72-4889-B558-B7EF42D7290A}" destId="{3BF23DCB-1C03-4A90-B206-49ECB2067A44}" srcOrd="1" destOrd="0" parTransId="{06D8B724-7250-4B0B-8686-7BEC26876A25}" sibTransId="{92A69FCB-BF2C-44C3-94FA-2C83BB5170CB}"/>
    <dgm:cxn modelId="{01BD5352-ADA4-4ED0-98B5-43155F7BFC94}" srcId="{30AC6775-63ED-45B7-8C1B-E4D2A890B37F}" destId="{B70B3A3B-ADBD-4420-A170-484EC9E8316A}" srcOrd="2" destOrd="0" parTransId="{575F9987-F843-46E4-B693-349034F6FAD3}" sibTransId="{3B11F93E-38FC-49FF-BFC9-0EAC616F8D82}"/>
    <dgm:cxn modelId="{9BB22929-F9A1-4F91-B83D-8DA7A4901811}" type="presOf" srcId="{30AC6775-63ED-45B7-8C1B-E4D2A890B37F}" destId="{24133B8D-DEC3-44D9-A4A8-4D02E8BD4846}" srcOrd="0" destOrd="0" presId="urn:microsoft.com/office/officeart/2005/8/layout/hList6"/>
    <dgm:cxn modelId="{B6AB9F49-3B45-4A0D-B3BD-87B409ADE17E}" type="presOf" srcId="{5F938DFE-3AF3-4A89-AAAE-3B6A86BDA101}" destId="{24133B8D-DEC3-44D9-A4A8-4D02E8BD4846}" srcOrd="0" destOrd="1" presId="urn:microsoft.com/office/officeart/2005/8/layout/hList6"/>
    <dgm:cxn modelId="{E92C69EE-DA17-44CD-B6CE-61B6D5C3FD64}" type="presOf" srcId="{3BF23DCB-1C03-4A90-B206-49ECB2067A44}" destId="{EBAEF133-8296-4565-88BF-E4D8D9838BBF}" srcOrd="0" destOrd="2" presId="urn:microsoft.com/office/officeart/2005/8/layout/hList6"/>
    <dgm:cxn modelId="{38DA21D3-F7F8-4B5C-AAE6-9D93EA82E0E3}" type="presOf" srcId="{2F88529F-17B9-4186-BD0D-879FB7066F39}" destId="{24133B8D-DEC3-44D9-A4A8-4D02E8BD4846}" srcOrd="0" destOrd="6" presId="urn:microsoft.com/office/officeart/2005/8/layout/hList6"/>
    <dgm:cxn modelId="{D52182B9-4966-4918-918C-4596D3CA7EB1}" type="presOf" srcId="{728867AE-31BA-48CE-947B-D0F553BEEB69}" destId="{24133B8D-DEC3-44D9-A4A8-4D02E8BD4846}" srcOrd="0" destOrd="5" presId="urn:microsoft.com/office/officeart/2005/8/layout/hList6"/>
    <dgm:cxn modelId="{20A0014E-2CF7-4C47-A9B4-E0F663B73F88}" srcId="{30AC6775-63ED-45B7-8C1B-E4D2A890B37F}" destId="{5F938DFE-3AF3-4A89-AAAE-3B6A86BDA101}" srcOrd="0" destOrd="0" parTransId="{1FFCA19C-E766-4B73-9729-44F9C548CBF4}" sibTransId="{E5E4B69C-66D5-4E74-8E61-5009D0F0FD88}"/>
    <dgm:cxn modelId="{53F2EF7A-DAC4-4E4D-9B76-6F19C352096C}" type="presOf" srcId="{20679D34-00A0-4C91-8614-EEEA638F8C1D}" destId="{24133B8D-DEC3-44D9-A4A8-4D02E8BD4846}" srcOrd="0" destOrd="4" presId="urn:microsoft.com/office/officeart/2005/8/layout/hList6"/>
    <dgm:cxn modelId="{C744699C-5C72-43C1-B8BD-CF4CF6753AA0}" type="presOf" srcId="{B70B3A3B-ADBD-4420-A170-484EC9E8316A}" destId="{24133B8D-DEC3-44D9-A4A8-4D02E8BD4846}" srcOrd="0" destOrd="3" presId="urn:microsoft.com/office/officeart/2005/8/layout/hList6"/>
    <dgm:cxn modelId="{AC7529B6-F47D-40D3-A84C-03756146D41C}" type="presOf" srcId="{5E0B2886-9E95-407E-A9CD-1CC68D135E79}" destId="{EBAEF133-8296-4565-88BF-E4D8D9838BBF}" srcOrd="0" destOrd="4" presId="urn:microsoft.com/office/officeart/2005/8/layout/hList6"/>
    <dgm:cxn modelId="{1019020B-D3E0-4179-9D03-4F4D972B94AF}" type="presOf" srcId="{907AD731-DAD3-4394-B8B7-F9FC7ADFDF64}" destId="{EBAEF133-8296-4565-88BF-E4D8D9838BBF}" srcOrd="0" destOrd="1" presId="urn:microsoft.com/office/officeart/2005/8/layout/hList6"/>
    <dgm:cxn modelId="{BC598247-ED69-445A-B1A1-58BE1C6AF266}" type="presParOf" srcId="{4B7DB691-7A0C-4DCE-9880-0CFBA6163D2D}" destId="{EBAEF133-8296-4565-88BF-E4D8D9838BBF}" srcOrd="0" destOrd="0" presId="urn:microsoft.com/office/officeart/2005/8/layout/hList6"/>
    <dgm:cxn modelId="{DC41F6DD-77D4-4F55-A1AE-22A647745E55}" type="presParOf" srcId="{4B7DB691-7A0C-4DCE-9880-0CFBA6163D2D}" destId="{F3E5966C-BE54-427A-820A-63504803D3B4}" srcOrd="1" destOrd="0" presId="urn:microsoft.com/office/officeart/2005/8/layout/hList6"/>
    <dgm:cxn modelId="{04D2D1C6-3410-4EED-B493-9724A020C890}" type="presParOf" srcId="{4B7DB691-7A0C-4DCE-9880-0CFBA6163D2D}" destId="{24133B8D-DEC3-44D9-A4A8-4D02E8BD4846}" srcOrd="2" destOrd="0" presId="urn:microsoft.com/office/officeart/2005/8/layout/hList6"/>
  </dgm:cxnLst>
  <dgm:bg/>
  <dgm:whole/>
</dgm:dataModel>
</file>

<file path=ppt/diagrams/data14.xml><?xml version="1.0" encoding="utf-8"?>
<dgm:dataModel xmlns:dgm="http://schemas.openxmlformats.org/drawingml/2006/diagram" xmlns:a="http://schemas.openxmlformats.org/drawingml/2006/main">
  <dgm:ptLst>
    <dgm:pt modelId="{56D2F38F-0D3D-4D27-9950-D6BDFCAFE89E}"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7097AE27-CAC1-4188-8C82-3D5CBDC1B283}">
      <dgm:prSet phldrT="[Text]"/>
      <dgm:spPr>
        <a:ln>
          <a:solidFill>
            <a:schemeClr val="accent5"/>
          </a:solidFill>
        </a:ln>
      </dgm:spPr>
      <dgm:t>
        <a:bodyPr/>
        <a:lstStyle/>
        <a:p>
          <a:r>
            <a:rPr lang="en-US" b="1" dirty="0" smtClean="0"/>
            <a:t>Various Light Sources </a:t>
          </a:r>
          <a:endParaRPr lang="en-US" dirty="0"/>
        </a:p>
      </dgm:t>
    </dgm:pt>
    <dgm:pt modelId="{CEC1AB97-1BB7-425B-8DB6-F66CD18A037B}" type="parTrans" cxnId="{84C056ED-4A09-4713-97AE-4104B0237ED4}">
      <dgm:prSet/>
      <dgm:spPr/>
      <dgm:t>
        <a:bodyPr/>
        <a:lstStyle/>
        <a:p>
          <a:endParaRPr lang="en-US"/>
        </a:p>
      </dgm:t>
    </dgm:pt>
    <dgm:pt modelId="{1A04571D-F3F1-43DD-ABB1-EE8AE7764133}" type="sibTrans" cxnId="{84C056ED-4A09-4713-97AE-4104B0237ED4}">
      <dgm:prSet/>
      <dgm:spPr/>
      <dgm:t>
        <a:bodyPr/>
        <a:lstStyle/>
        <a:p>
          <a:endParaRPr lang="en-US"/>
        </a:p>
      </dgm:t>
    </dgm:pt>
    <dgm:pt modelId="{F13CDF9A-3F78-4C52-BC62-37F9CCAB111D}">
      <dgm:prSet phldrT="[Text]"/>
      <dgm:spPr>
        <a:solidFill>
          <a:srgbClr val="FFFF00">
            <a:alpha val="50000"/>
          </a:srgbClr>
        </a:solidFill>
        <a:ln>
          <a:solidFill>
            <a:schemeClr val="accent5"/>
          </a:solidFill>
        </a:ln>
      </dgm:spPr>
      <dgm:t>
        <a:bodyPr/>
        <a:lstStyle/>
        <a:p>
          <a:r>
            <a:rPr lang="en-US" dirty="0" smtClean="0"/>
            <a:t>Conventional bleaching light</a:t>
          </a:r>
          <a:endParaRPr lang="en-US" dirty="0"/>
        </a:p>
      </dgm:t>
    </dgm:pt>
    <dgm:pt modelId="{D4522881-5C02-4E65-9DA2-307F21559E43}" type="parTrans" cxnId="{FE9824AD-A7D0-4025-9574-98D3772C2D24}">
      <dgm:prSet/>
      <dgm:spPr/>
      <dgm:t>
        <a:bodyPr/>
        <a:lstStyle/>
        <a:p>
          <a:endParaRPr lang="en-US"/>
        </a:p>
      </dgm:t>
    </dgm:pt>
    <dgm:pt modelId="{91F385EB-22B3-4BB8-BA21-1E07DB1B41CB}" type="sibTrans" cxnId="{FE9824AD-A7D0-4025-9574-98D3772C2D24}">
      <dgm:prSet/>
      <dgm:spPr/>
      <dgm:t>
        <a:bodyPr/>
        <a:lstStyle/>
        <a:p>
          <a:endParaRPr lang="en-US"/>
        </a:p>
      </dgm:t>
    </dgm:pt>
    <dgm:pt modelId="{D498DB23-38B3-49B4-8C68-5F8B08510BB3}">
      <dgm:prSet phldrT="[Text]"/>
      <dgm:spPr>
        <a:solidFill>
          <a:srgbClr val="92D050">
            <a:alpha val="50000"/>
          </a:srgbClr>
        </a:solidFill>
        <a:ln>
          <a:solidFill>
            <a:schemeClr val="accent5"/>
          </a:solidFill>
        </a:ln>
      </dgm:spPr>
      <dgm:t>
        <a:bodyPr/>
        <a:lstStyle/>
        <a:p>
          <a:r>
            <a:rPr lang="en-US" dirty="0" err="1" smtClean="0"/>
            <a:t>Tungeston</a:t>
          </a:r>
          <a:r>
            <a:rPr lang="en-US" dirty="0" smtClean="0"/>
            <a:t> halogen curing light</a:t>
          </a:r>
          <a:endParaRPr lang="en-US" dirty="0"/>
        </a:p>
      </dgm:t>
    </dgm:pt>
    <dgm:pt modelId="{59FC9599-DBC5-4884-A59E-6FA2D0C5770F}" type="parTrans" cxnId="{8AAE33A1-F336-4586-B042-B847F38B3E94}">
      <dgm:prSet/>
      <dgm:spPr/>
      <dgm:t>
        <a:bodyPr/>
        <a:lstStyle/>
        <a:p>
          <a:endParaRPr lang="en-US"/>
        </a:p>
      </dgm:t>
    </dgm:pt>
    <dgm:pt modelId="{ADE79FC4-A0CD-4B0A-936F-760D78001296}" type="sibTrans" cxnId="{8AAE33A1-F336-4586-B042-B847F38B3E94}">
      <dgm:prSet/>
      <dgm:spPr/>
      <dgm:t>
        <a:bodyPr/>
        <a:lstStyle/>
        <a:p>
          <a:endParaRPr lang="en-US"/>
        </a:p>
      </dgm:t>
    </dgm:pt>
    <dgm:pt modelId="{B26916A0-CC8B-4D3A-8B35-D7DA3D81269E}">
      <dgm:prSet phldrT="[Text]"/>
      <dgm:spPr>
        <a:solidFill>
          <a:srgbClr val="7030A0">
            <a:alpha val="50000"/>
          </a:srgbClr>
        </a:solidFill>
        <a:ln>
          <a:solidFill>
            <a:schemeClr val="accent5"/>
          </a:solidFill>
        </a:ln>
      </dgm:spPr>
      <dgm:t>
        <a:bodyPr/>
        <a:lstStyle/>
        <a:p>
          <a:r>
            <a:rPr lang="en-US" dirty="0" smtClean="0"/>
            <a:t>Xenon plasma arc light</a:t>
          </a:r>
          <a:endParaRPr lang="en-US" dirty="0"/>
        </a:p>
      </dgm:t>
    </dgm:pt>
    <dgm:pt modelId="{07055E82-F362-4CB5-9486-FC738138E0D1}" type="parTrans" cxnId="{D2DF7CFE-490B-409F-97E1-E4D729F097E9}">
      <dgm:prSet/>
      <dgm:spPr/>
      <dgm:t>
        <a:bodyPr/>
        <a:lstStyle/>
        <a:p>
          <a:endParaRPr lang="en-US"/>
        </a:p>
      </dgm:t>
    </dgm:pt>
    <dgm:pt modelId="{8C09C940-1985-4F96-BF75-1FB25B470502}" type="sibTrans" cxnId="{D2DF7CFE-490B-409F-97E1-E4D729F097E9}">
      <dgm:prSet/>
      <dgm:spPr/>
      <dgm:t>
        <a:bodyPr/>
        <a:lstStyle/>
        <a:p>
          <a:endParaRPr lang="en-US"/>
        </a:p>
      </dgm:t>
    </dgm:pt>
    <dgm:pt modelId="{19D803F0-CF62-469D-9D06-CCB0E8057221}">
      <dgm:prSet phldrT="[Text]"/>
      <dgm:spPr>
        <a:solidFill>
          <a:srgbClr val="FF0000">
            <a:alpha val="50000"/>
          </a:srgbClr>
        </a:solidFill>
        <a:ln>
          <a:solidFill>
            <a:schemeClr val="accent5"/>
          </a:solidFill>
        </a:ln>
      </dgm:spPr>
      <dgm:t>
        <a:bodyPr/>
        <a:lstStyle/>
        <a:p>
          <a:r>
            <a:rPr lang="en-US" dirty="0" smtClean="0"/>
            <a:t>Argon and CO</a:t>
          </a:r>
          <a:r>
            <a:rPr lang="en-US" baseline="-25000" dirty="0" smtClean="0"/>
            <a:t>2 </a:t>
          </a:r>
          <a:r>
            <a:rPr lang="en-US" dirty="0" smtClean="0"/>
            <a:t>lasers</a:t>
          </a:r>
          <a:endParaRPr lang="en-US" dirty="0"/>
        </a:p>
      </dgm:t>
    </dgm:pt>
    <dgm:pt modelId="{7FDFA445-034E-4CB9-A3CD-B7C600483696}" type="parTrans" cxnId="{ADEE1076-3E99-4128-99EB-96076EFE3773}">
      <dgm:prSet/>
      <dgm:spPr/>
      <dgm:t>
        <a:bodyPr/>
        <a:lstStyle/>
        <a:p>
          <a:endParaRPr lang="en-US"/>
        </a:p>
      </dgm:t>
    </dgm:pt>
    <dgm:pt modelId="{AFB14A27-01E2-4ECF-9946-AE7D3A60860F}" type="sibTrans" cxnId="{ADEE1076-3E99-4128-99EB-96076EFE3773}">
      <dgm:prSet/>
      <dgm:spPr/>
      <dgm:t>
        <a:bodyPr/>
        <a:lstStyle/>
        <a:p>
          <a:endParaRPr lang="en-US"/>
        </a:p>
      </dgm:t>
    </dgm:pt>
    <dgm:pt modelId="{27292EFA-5602-4769-B4F2-1E4761B9AA83}">
      <dgm:prSet phldrT="[Text]"/>
      <dgm:spPr>
        <a:solidFill>
          <a:schemeClr val="accent2">
            <a:lumMod val="75000"/>
            <a:alpha val="50000"/>
          </a:schemeClr>
        </a:solidFill>
        <a:ln>
          <a:solidFill>
            <a:schemeClr val="accent5"/>
          </a:solidFill>
        </a:ln>
      </dgm:spPr>
      <dgm:t>
        <a:bodyPr/>
        <a:lstStyle/>
        <a:p>
          <a:r>
            <a:rPr lang="en-US" dirty="0" smtClean="0"/>
            <a:t>Diode laser light</a:t>
          </a:r>
          <a:endParaRPr lang="en-US" dirty="0"/>
        </a:p>
      </dgm:t>
    </dgm:pt>
    <dgm:pt modelId="{3D20B4AA-9C73-489E-AFE2-0D7C6C567A7A}" type="parTrans" cxnId="{12292E15-9577-4ED9-AB0C-A4D134E26AD5}">
      <dgm:prSet/>
      <dgm:spPr/>
      <dgm:t>
        <a:bodyPr/>
        <a:lstStyle/>
        <a:p>
          <a:endParaRPr lang="en-US"/>
        </a:p>
      </dgm:t>
    </dgm:pt>
    <dgm:pt modelId="{D38EE5B9-5BF6-4210-86A8-91776ECB5D11}" type="sibTrans" cxnId="{12292E15-9577-4ED9-AB0C-A4D134E26AD5}">
      <dgm:prSet/>
      <dgm:spPr/>
      <dgm:t>
        <a:bodyPr/>
        <a:lstStyle/>
        <a:p>
          <a:endParaRPr lang="en-US"/>
        </a:p>
      </dgm:t>
    </dgm:pt>
    <dgm:pt modelId="{599E781B-F184-4A82-9D30-AE5B69785A33}" type="pres">
      <dgm:prSet presAssocID="{56D2F38F-0D3D-4D27-9950-D6BDFCAFE89E}" presName="composite" presStyleCnt="0">
        <dgm:presLayoutVars>
          <dgm:chMax val="1"/>
          <dgm:dir/>
          <dgm:resizeHandles val="exact"/>
        </dgm:presLayoutVars>
      </dgm:prSet>
      <dgm:spPr/>
      <dgm:t>
        <a:bodyPr/>
        <a:lstStyle/>
        <a:p>
          <a:endParaRPr lang="en-US"/>
        </a:p>
      </dgm:t>
    </dgm:pt>
    <dgm:pt modelId="{5601772A-FCCF-4643-895C-16264E13320B}" type="pres">
      <dgm:prSet presAssocID="{56D2F38F-0D3D-4D27-9950-D6BDFCAFE89E}" presName="radial" presStyleCnt="0">
        <dgm:presLayoutVars>
          <dgm:animLvl val="ctr"/>
        </dgm:presLayoutVars>
      </dgm:prSet>
      <dgm:spPr/>
    </dgm:pt>
    <dgm:pt modelId="{776900BC-6B36-43A1-8E43-1510DDEDCD2F}" type="pres">
      <dgm:prSet presAssocID="{7097AE27-CAC1-4188-8C82-3D5CBDC1B283}" presName="centerShape" presStyleLbl="vennNode1" presStyleIdx="0" presStyleCnt="6"/>
      <dgm:spPr/>
      <dgm:t>
        <a:bodyPr/>
        <a:lstStyle/>
        <a:p>
          <a:endParaRPr lang="en-US"/>
        </a:p>
      </dgm:t>
    </dgm:pt>
    <dgm:pt modelId="{01ACF6AF-30BE-434E-A7B5-1C80DEF15FCA}" type="pres">
      <dgm:prSet presAssocID="{F13CDF9A-3F78-4C52-BC62-37F9CCAB111D}" presName="node" presStyleLbl="vennNode1" presStyleIdx="1" presStyleCnt="6">
        <dgm:presLayoutVars>
          <dgm:bulletEnabled val="1"/>
        </dgm:presLayoutVars>
      </dgm:prSet>
      <dgm:spPr/>
      <dgm:t>
        <a:bodyPr/>
        <a:lstStyle/>
        <a:p>
          <a:endParaRPr lang="en-US"/>
        </a:p>
      </dgm:t>
    </dgm:pt>
    <dgm:pt modelId="{B390918F-E879-48FD-8D92-262636085BE7}" type="pres">
      <dgm:prSet presAssocID="{D498DB23-38B3-49B4-8C68-5F8B08510BB3}" presName="node" presStyleLbl="vennNode1" presStyleIdx="2" presStyleCnt="6">
        <dgm:presLayoutVars>
          <dgm:bulletEnabled val="1"/>
        </dgm:presLayoutVars>
      </dgm:prSet>
      <dgm:spPr/>
      <dgm:t>
        <a:bodyPr/>
        <a:lstStyle/>
        <a:p>
          <a:endParaRPr lang="en-US"/>
        </a:p>
      </dgm:t>
    </dgm:pt>
    <dgm:pt modelId="{967A1F07-1DBD-494F-8550-1DA417122482}" type="pres">
      <dgm:prSet presAssocID="{B26916A0-CC8B-4D3A-8B35-D7DA3D81269E}" presName="node" presStyleLbl="vennNode1" presStyleIdx="3" presStyleCnt="6">
        <dgm:presLayoutVars>
          <dgm:bulletEnabled val="1"/>
        </dgm:presLayoutVars>
      </dgm:prSet>
      <dgm:spPr/>
      <dgm:t>
        <a:bodyPr/>
        <a:lstStyle/>
        <a:p>
          <a:endParaRPr lang="en-US"/>
        </a:p>
      </dgm:t>
    </dgm:pt>
    <dgm:pt modelId="{95442D24-B991-47BA-A160-AA66BB44BBFE}" type="pres">
      <dgm:prSet presAssocID="{19D803F0-CF62-469D-9D06-CCB0E8057221}" presName="node" presStyleLbl="vennNode1" presStyleIdx="4" presStyleCnt="6">
        <dgm:presLayoutVars>
          <dgm:bulletEnabled val="1"/>
        </dgm:presLayoutVars>
      </dgm:prSet>
      <dgm:spPr/>
      <dgm:t>
        <a:bodyPr/>
        <a:lstStyle/>
        <a:p>
          <a:endParaRPr lang="en-US"/>
        </a:p>
      </dgm:t>
    </dgm:pt>
    <dgm:pt modelId="{D2B1716C-C42F-49C1-B89E-854695E0403B}" type="pres">
      <dgm:prSet presAssocID="{27292EFA-5602-4769-B4F2-1E4761B9AA83}" presName="node" presStyleLbl="vennNode1" presStyleIdx="5" presStyleCnt="6">
        <dgm:presLayoutVars>
          <dgm:bulletEnabled val="1"/>
        </dgm:presLayoutVars>
      </dgm:prSet>
      <dgm:spPr/>
      <dgm:t>
        <a:bodyPr/>
        <a:lstStyle/>
        <a:p>
          <a:endParaRPr lang="en-US"/>
        </a:p>
      </dgm:t>
    </dgm:pt>
  </dgm:ptLst>
  <dgm:cxnLst>
    <dgm:cxn modelId="{76DAB102-2C8C-4186-9095-D21F1F34B177}" type="presOf" srcId="{19D803F0-CF62-469D-9D06-CCB0E8057221}" destId="{95442D24-B991-47BA-A160-AA66BB44BBFE}" srcOrd="0" destOrd="0" presId="urn:microsoft.com/office/officeart/2005/8/layout/radial3"/>
    <dgm:cxn modelId="{D2DF7CFE-490B-409F-97E1-E4D729F097E9}" srcId="{7097AE27-CAC1-4188-8C82-3D5CBDC1B283}" destId="{B26916A0-CC8B-4D3A-8B35-D7DA3D81269E}" srcOrd="2" destOrd="0" parTransId="{07055E82-F362-4CB5-9486-FC738138E0D1}" sibTransId="{8C09C940-1985-4F96-BF75-1FB25B470502}"/>
    <dgm:cxn modelId="{98838C5E-8653-4206-9F99-8EC7057DED24}" type="presOf" srcId="{27292EFA-5602-4769-B4F2-1E4761B9AA83}" destId="{D2B1716C-C42F-49C1-B89E-854695E0403B}" srcOrd="0" destOrd="0" presId="urn:microsoft.com/office/officeart/2005/8/layout/radial3"/>
    <dgm:cxn modelId="{12292E15-9577-4ED9-AB0C-A4D134E26AD5}" srcId="{7097AE27-CAC1-4188-8C82-3D5CBDC1B283}" destId="{27292EFA-5602-4769-B4F2-1E4761B9AA83}" srcOrd="4" destOrd="0" parTransId="{3D20B4AA-9C73-489E-AFE2-0D7C6C567A7A}" sibTransId="{D38EE5B9-5BF6-4210-86A8-91776ECB5D11}"/>
    <dgm:cxn modelId="{87CC652B-085F-4171-B723-048D4F87D88D}" type="presOf" srcId="{D498DB23-38B3-49B4-8C68-5F8B08510BB3}" destId="{B390918F-E879-48FD-8D92-262636085BE7}" srcOrd="0" destOrd="0" presId="urn:microsoft.com/office/officeart/2005/8/layout/radial3"/>
    <dgm:cxn modelId="{59835735-FD34-4BED-BD8F-9CD3EB5AB3CC}" type="presOf" srcId="{B26916A0-CC8B-4D3A-8B35-D7DA3D81269E}" destId="{967A1F07-1DBD-494F-8550-1DA417122482}" srcOrd="0" destOrd="0" presId="urn:microsoft.com/office/officeart/2005/8/layout/radial3"/>
    <dgm:cxn modelId="{ADEE1076-3E99-4128-99EB-96076EFE3773}" srcId="{7097AE27-CAC1-4188-8C82-3D5CBDC1B283}" destId="{19D803F0-CF62-469D-9D06-CCB0E8057221}" srcOrd="3" destOrd="0" parTransId="{7FDFA445-034E-4CB9-A3CD-B7C600483696}" sibTransId="{AFB14A27-01E2-4ECF-9946-AE7D3A60860F}"/>
    <dgm:cxn modelId="{84C056ED-4A09-4713-97AE-4104B0237ED4}" srcId="{56D2F38F-0D3D-4D27-9950-D6BDFCAFE89E}" destId="{7097AE27-CAC1-4188-8C82-3D5CBDC1B283}" srcOrd="0" destOrd="0" parTransId="{CEC1AB97-1BB7-425B-8DB6-F66CD18A037B}" sibTransId="{1A04571D-F3F1-43DD-ABB1-EE8AE7764133}"/>
    <dgm:cxn modelId="{00E73FE8-5139-4584-B56A-75895D8A94BF}" type="presOf" srcId="{7097AE27-CAC1-4188-8C82-3D5CBDC1B283}" destId="{776900BC-6B36-43A1-8E43-1510DDEDCD2F}" srcOrd="0" destOrd="0" presId="urn:microsoft.com/office/officeart/2005/8/layout/radial3"/>
    <dgm:cxn modelId="{8AAE33A1-F336-4586-B042-B847F38B3E94}" srcId="{7097AE27-CAC1-4188-8C82-3D5CBDC1B283}" destId="{D498DB23-38B3-49B4-8C68-5F8B08510BB3}" srcOrd="1" destOrd="0" parTransId="{59FC9599-DBC5-4884-A59E-6FA2D0C5770F}" sibTransId="{ADE79FC4-A0CD-4B0A-936F-760D78001296}"/>
    <dgm:cxn modelId="{12D65D6D-F59E-4AFA-B367-6EE53D8FC777}" type="presOf" srcId="{56D2F38F-0D3D-4D27-9950-D6BDFCAFE89E}" destId="{599E781B-F184-4A82-9D30-AE5B69785A33}" srcOrd="0" destOrd="0" presId="urn:microsoft.com/office/officeart/2005/8/layout/radial3"/>
    <dgm:cxn modelId="{8F4F8ED9-3C5B-4201-A1CF-9616AAE3D91A}" type="presOf" srcId="{F13CDF9A-3F78-4C52-BC62-37F9CCAB111D}" destId="{01ACF6AF-30BE-434E-A7B5-1C80DEF15FCA}" srcOrd="0" destOrd="0" presId="urn:microsoft.com/office/officeart/2005/8/layout/radial3"/>
    <dgm:cxn modelId="{FE9824AD-A7D0-4025-9574-98D3772C2D24}" srcId="{7097AE27-CAC1-4188-8C82-3D5CBDC1B283}" destId="{F13CDF9A-3F78-4C52-BC62-37F9CCAB111D}" srcOrd="0" destOrd="0" parTransId="{D4522881-5C02-4E65-9DA2-307F21559E43}" sibTransId="{91F385EB-22B3-4BB8-BA21-1E07DB1B41CB}"/>
    <dgm:cxn modelId="{5D8809E1-A33B-4192-993B-0700AF8E8512}" type="presParOf" srcId="{599E781B-F184-4A82-9D30-AE5B69785A33}" destId="{5601772A-FCCF-4643-895C-16264E13320B}" srcOrd="0" destOrd="0" presId="urn:microsoft.com/office/officeart/2005/8/layout/radial3"/>
    <dgm:cxn modelId="{F60C3450-EA8C-447B-843C-E034070E2995}" type="presParOf" srcId="{5601772A-FCCF-4643-895C-16264E13320B}" destId="{776900BC-6B36-43A1-8E43-1510DDEDCD2F}" srcOrd="0" destOrd="0" presId="urn:microsoft.com/office/officeart/2005/8/layout/radial3"/>
    <dgm:cxn modelId="{15F9146F-910A-4B24-BEC4-036EA5EFC77E}" type="presParOf" srcId="{5601772A-FCCF-4643-895C-16264E13320B}" destId="{01ACF6AF-30BE-434E-A7B5-1C80DEF15FCA}" srcOrd="1" destOrd="0" presId="urn:microsoft.com/office/officeart/2005/8/layout/radial3"/>
    <dgm:cxn modelId="{F08B1089-2FBC-4DCE-A754-97E0D01E8E95}" type="presParOf" srcId="{5601772A-FCCF-4643-895C-16264E13320B}" destId="{B390918F-E879-48FD-8D92-262636085BE7}" srcOrd="2" destOrd="0" presId="urn:microsoft.com/office/officeart/2005/8/layout/radial3"/>
    <dgm:cxn modelId="{16374D60-D706-4BB1-B127-572A4FBD80C3}" type="presParOf" srcId="{5601772A-FCCF-4643-895C-16264E13320B}" destId="{967A1F07-1DBD-494F-8550-1DA417122482}" srcOrd="3" destOrd="0" presId="urn:microsoft.com/office/officeart/2005/8/layout/radial3"/>
    <dgm:cxn modelId="{8D6CDFFD-1578-491C-ACEF-B274EDD92418}" type="presParOf" srcId="{5601772A-FCCF-4643-895C-16264E13320B}" destId="{95442D24-B991-47BA-A160-AA66BB44BBFE}" srcOrd="4" destOrd="0" presId="urn:microsoft.com/office/officeart/2005/8/layout/radial3"/>
    <dgm:cxn modelId="{F3C72C24-61FB-468E-9B18-390ADEF55952}" type="presParOf" srcId="{5601772A-FCCF-4643-895C-16264E13320B}" destId="{D2B1716C-C42F-49C1-B89E-854695E0403B}" srcOrd="5" destOrd="0" presId="urn:microsoft.com/office/officeart/2005/8/layout/radial3"/>
  </dgm:cxnLst>
  <dgm:bg/>
  <dgm:whole/>
</dgm:dataModel>
</file>

<file path=ppt/diagrams/data15.xml><?xml version="1.0" encoding="utf-8"?>
<dgm:dataModel xmlns:dgm="http://schemas.openxmlformats.org/drawingml/2006/diagram" xmlns:a="http://schemas.openxmlformats.org/drawingml/2006/main">
  <dgm:ptLst>
    <dgm:pt modelId="{9717BE7E-E2EC-43BF-9F20-DF8135E0A99D}" type="doc">
      <dgm:prSet loTypeId="urn:microsoft.com/office/officeart/2005/8/layout/chevron1" loCatId="process" qsTypeId="urn:microsoft.com/office/officeart/2005/8/quickstyle/simple1" qsCatId="simple" csTypeId="urn:microsoft.com/office/officeart/2005/8/colors/accent1_2" csCatId="accent1" phldr="1"/>
      <dgm:spPr/>
    </dgm:pt>
    <dgm:pt modelId="{A754F426-5E7F-424B-B59E-FB6198FD7010}">
      <dgm:prSet phldrT="[Text]"/>
      <dgm:spPr>
        <a:solidFill>
          <a:schemeClr val="accent2">
            <a:lumMod val="75000"/>
          </a:schemeClr>
        </a:solidFill>
        <a:ln>
          <a:solidFill>
            <a:schemeClr val="tx2"/>
          </a:solidFill>
        </a:ln>
      </dgm:spPr>
      <dgm:t>
        <a:bodyPr/>
        <a:lstStyle/>
        <a:p>
          <a:r>
            <a:rPr lang="en-US" b="0" dirty="0" smtClean="0">
              <a:latin typeface="Times New Roman" pitchFamily="18" charset="0"/>
            </a:rPr>
            <a:t>Chair side bleaching</a:t>
          </a:r>
          <a:endParaRPr lang="en-US" dirty="0"/>
        </a:p>
      </dgm:t>
    </dgm:pt>
    <dgm:pt modelId="{48E7A8DC-345B-4EB5-A89A-AD2AE586773D}" type="parTrans" cxnId="{A588C6E1-47BA-4495-B95C-2CFAD0353E5F}">
      <dgm:prSet/>
      <dgm:spPr/>
      <dgm:t>
        <a:bodyPr/>
        <a:lstStyle/>
        <a:p>
          <a:endParaRPr lang="en-US"/>
        </a:p>
      </dgm:t>
    </dgm:pt>
    <dgm:pt modelId="{7450C9A2-B579-44C8-B4BB-21A18D369B68}" type="sibTrans" cxnId="{A588C6E1-47BA-4495-B95C-2CFAD0353E5F}">
      <dgm:prSet/>
      <dgm:spPr/>
      <dgm:t>
        <a:bodyPr/>
        <a:lstStyle/>
        <a:p>
          <a:endParaRPr lang="en-US"/>
        </a:p>
      </dgm:t>
    </dgm:pt>
    <dgm:pt modelId="{521AF587-B6F7-4A43-A7CA-90C385CAA07E}">
      <dgm:prSet phldrT="[Text]"/>
      <dgm:spPr>
        <a:solidFill>
          <a:schemeClr val="accent3">
            <a:lumMod val="75000"/>
          </a:schemeClr>
        </a:solidFill>
        <a:ln>
          <a:solidFill>
            <a:schemeClr val="tx1"/>
          </a:solidFill>
        </a:ln>
      </dgm:spPr>
      <dgm:t>
        <a:bodyPr/>
        <a:lstStyle/>
        <a:p>
          <a:r>
            <a:rPr lang="en-US" b="0" dirty="0" smtClean="0">
              <a:latin typeface="Times New Roman" pitchFamily="18" charset="0"/>
            </a:rPr>
            <a:t>Power bleaching</a:t>
          </a:r>
          <a:endParaRPr lang="en-US" dirty="0"/>
        </a:p>
      </dgm:t>
    </dgm:pt>
    <dgm:pt modelId="{85118D51-63BF-43A9-B50A-DD2CBB84FCC3}" type="parTrans" cxnId="{5A24535D-649B-4730-9B7D-DFE76769B6A4}">
      <dgm:prSet/>
      <dgm:spPr/>
      <dgm:t>
        <a:bodyPr/>
        <a:lstStyle/>
        <a:p>
          <a:endParaRPr lang="en-US"/>
        </a:p>
      </dgm:t>
    </dgm:pt>
    <dgm:pt modelId="{5C5FA00C-C456-4169-BE2D-C0C3EF1F2AFE}" type="sibTrans" cxnId="{5A24535D-649B-4730-9B7D-DFE76769B6A4}">
      <dgm:prSet/>
      <dgm:spPr/>
      <dgm:t>
        <a:bodyPr/>
        <a:lstStyle/>
        <a:p>
          <a:endParaRPr lang="en-US"/>
        </a:p>
      </dgm:t>
    </dgm:pt>
    <dgm:pt modelId="{FBF7DC63-CFAB-4C44-900A-7F0970795813}">
      <dgm:prSet phldrT="[Text]"/>
      <dgm:spPr>
        <a:solidFill>
          <a:schemeClr val="accent6">
            <a:lumMod val="75000"/>
          </a:schemeClr>
        </a:solidFill>
        <a:ln>
          <a:solidFill>
            <a:schemeClr val="tx1"/>
          </a:solidFill>
        </a:ln>
      </dgm:spPr>
      <dgm:t>
        <a:bodyPr/>
        <a:lstStyle/>
        <a:p>
          <a:r>
            <a:rPr lang="en-US" b="0" dirty="0" smtClean="0">
              <a:latin typeface="Times New Roman" pitchFamily="18" charset="0"/>
            </a:rPr>
            <a:t>Laser bleaching</a:t>
          </a:r>
          <a:endParaRPr lang="en-US" dirty="0"/>
        </a:p>
      </dgm:t>
    </dgm:pt>
    <dgm:pt modelId="{8A744202-6B03-42F7-BD92-4EA5F621A142}" type="parTrans" cxnId="{797838B7-50A2-45A0-9D72-946DB42FF53E}">
      <dgm:prSet/>
      <dgm:spPr/>
      <dgm:t>
        <a:bodyPr/>
        <a:lstStyle/>
        <a:p>
          <a:endParaRPr lang="en-US"/>
        </a:p>
      </dgm:t>
    </dgm:pt>
    <dgm:pt modelId="{706D37EC-A66D-435E-8B1B-C32BC9A33AE9}" type="sibTrans" cxnId="{797838B7-50A2-45A0-9D72-946DB42FF53E}">
      <dgm:prSet/>
      <dgm:spPr/>
      <dgm:t>
        <a:bodyPr/>
        <a:lstStyle/>
        <a:p>
          <a:endParaRPr lang="en-US"/>
        </a:p>
      </dgm:t>
    </dgm:pt>
    <dgm:pt modelId="{391BD27A-F7D4-4CE5-825F-6DC2C17544A1}">
      <dgm:prSet phldrT="[Text]"/>
      <dgm:spPr>
        <a:solidFill>
          <a:schemeClr val="accent6">
            <a:lumMod val="50000"/>
          </a:schemeClr>
        </a:solidFill>
        <a:ln>
          <a:solidFill>
            <a:schemeClr val="tx1"/>
          </a:solidFill>
        </a:ln>
      </dgm:spPr>
      <dgm:t>
        <a:bodyPr/>
        <a:lstStyle/>
        <a:p>
          <a:r>
            <a:rPr lang="en-US" b="0" dirty="0" smtClean="0">
              <a:latin typeface="Times New Roman" pitchFamily="18" charset="0"/>
            </a:rPr>
            <a:t>Dentist administered bleaching</a:t>
          </a:r>
          <a:endParaRPr lang="en-US" dirty="0"/>
        </a:p>
      </dgm:t>
    </dgm:pt>
    <dgm:pt modelId="{8CAD2D15-F97C-4226-B8CC-3883B60FCBE7}" type="parTrans" cxnId="{E62A1B53-6B36-4924-98FE-0C987B282A93}">
      <dgm:prSet/>
      <dgm:spPr/>
      <dgm:t>
        <a:bodyPr/>
        <a:lstStyle/>
        <a:p>
          <a:endParaRPr lang="en-US"/>
        </a:p>
      </dgm:t>
    </dgm:pt>
    <dgm:pt modelId="{DEF2B82F-247E-4A12-815B-BADA0E2DF08C}" type="sibTrans" cxnId="{E62A1B53-6B36-4924-98FE-0C987B282A93}">
      <dgm:prSet/>
      <dgm:spPr/>
      <dgm:t>
        <a:bodyPr/>
        <a:lstStyle/>
        <a:p>
          <a:endParaRPr lang="en-US"/>
        </a:p>
      </dgm:t>
    </dgm:pt>
    <dgm:pt modelId="{2727215D-EE06-4AF3-BBDB-098CE756C77F}">
      <dgm:prSet phldrT="[Text]"/>
      <dgm:spPr>
        <a:solidFill>
          <a:schemeClr val="bg2">
            <a:lumMod val="10000"/>
          </a:schemeClr>
        </a:solidFill>
        <a:ln>
          <a:solidFill>
            <a:schemeClr val="tx1"/>
          </a:solidFill>
        </a:ln>
      </dgm:spPr>
      <dgm:t>
        <a:bodyPr/>
        <a:lstStyle/>
        <a:p>
          <a:r>
            <a:rPr lang="en-US" b="0" dirty="0" smtClean="0">
              <a:latin typeface="Times New Roman" pitchFamily="18" charset="0"/>
            </a:rPr>
            <a:t>Assisted bleaching / dentist supervised bleaching</a:t>
          </a:r>
          <a:endParaRPr lang="en-US" dirty="0"/>
        </a:p>
      </dgm:t>
    </dgm:pt>
    <dgm:pt modelId="{270B36B5-D2BC-4F37-A8BB-8E28F9059BD6}" type="parTrans" cxnId="{D77B37B5-9604-4574-BA7F-1087C4DA5178}">
      <dgm:prSet/>
      <dgm:spPr/>
      <dgm:t>
        <a:bodyPr/>
        <a:lstStyle/>
        <a:p>
          <a:endParaRPr lang="en-US"/>
        </a:p>
      </dgm:t>
    </dgm:pt>
    <dgm:pt modelId="{EC60C22C-214C-4C18-91C8-83D697A412F9}" type="sibTrans" cxnId="{D77B37B5-9604-4574-BA7F-1087C4DA5178}">
      <dgm:prSet/>
      <dgm:spPr/>
      <dgm:t>
        <a:bodyPr/>
        <a:lstStyle/>
        <a:p>
          <a:endParaRPr lang="en-US"/>
        </a:p>
      </dgm:t>
    </dgm:pt>
    <dgm:pt modelId="{33D9077C-D6AB-4ADA-B676-3DB6733B64FC}" type="pres">
      <dgm:prSet presAssocID="{9717BE7E-E2EC-43BF-9F20-DF8135E0A99D}" presName="Name0" presStyleCnt="0">
        <dgm:presLayoutVars>
          <dgm:dir/>
          <dgm:animLvl val="lvl"/>
          <dgm:resizeHandles val="exact"/>
        </dgm:presLayoutVars>
      </dgm:prSet>
      <dgm:spPr/>
    </dgm:pt>
    <dgm:pt modelId="{CC944860-0A44-4A95-837B-260C04D59170}" type="pres">
      <dgm:prSet presAssocID="{A754F426-5E7F-424B-B59E-FB6198FD7010}" presName="parTxOnly" presStyleLbl="node1" presStyleIdx="0" presStyleCnt="5">
        <dgm:presLayoutVars>
          <dgm:chMax val="0"/>
          <dgm:chPref val="0"/>
          <dgm:bulletEnabled val="1"/>
        </dgm:presLayoutVars>
      </dgm:prSet>
      <dgm:spPr/>
      <dgm:t>
        <a:bodyPr/>
        <a:lstStyle/>
        <a:p>
          <a:endParaRPr lang="en-US"/>
        </a:p>
      </dgm:t>
    </dgm:pt>
    <dgm:pt modelId="{8BEDE3B5-7699-40B9-B824-1A17F126395A}" type="pres">
      <dgm:prSet presAssocID="{7450C9A2-B579-44C8-B4BB-21A18D369B68}" presName="parTxOnlySpace" presStyleCnt="0"/>
      <dgm:spPr/>
    </dgm:pt>
    <dgm:pt modelId="{26300B05-1302-40F7-A8F9-A7D247AABA20}" type="pres">
      <dgm:prSet presAssocID="{521AF587-B6F7-4A43-A7CA-90C385CAA07E}" presName="parTxOnly" presStyleLbl="node1" presStyleIdx="1" presStyleCnt="5">
        <dgm:presLayoutVars>
          <dgm:chMax val="0"/>
          <dgm:chPref val="0"/>
          <dgm:bulletEnabled val="1"/>
        </dgm:presLayoutVars>
      </dgm:prSet>
      <dgm:spPr/>
      <dgm:t>
        <a:bodyPr/>
        <a:lstStyle/>
        <a:p>
          <a:endParaRPr lang="en-US"/>
        </a:p>
      </dgm:t>
    </dgm:pt>
    <dgm:pt modelId="{9F8B303F-91DD-4010-A0F9-E9D30B122F89}" type="pres">
      <dgm:prSet presAssocID="{5C5FA00C-C456-4169-BE2D-C0C3EF1F2AFE}" presName="parTxOnlySpace" presStyleCnt="0"/>
      <dgm:spPr/>
    </dgm:pt>
    <dgm:pt modelId="{4DF5E898-A3B7-4E89-A589-21322C48CA25}" type="pres">
      <dgm:prSet presAssocID="{FBF7DC63-CFAB-4C44-900A-7F0970795813}" presName="parTxOnly" presStyleLbl="node1" presStyleIdx="2" presStyleCnt="5">
        <dgm:presLayoutVars>
          <dgm:chMax val="0"/>
          <dgm:chPref val="0"/>
          <dgm:bulletEnabled val="1"/>
        </dgm:presLayoutVars>
      </dgm:prSet>
      <dgm:spPr/>
      <dgm:t>
        <a:bodyPr/>
        <a:lstStyle/>
        <a:p>
          <a:endParaRPr lang="en-US"/>
        </a:p>
      </dgm:t>
    </dgm:pt>
    <dgm:pt modelId="{31DA4628-87DF-433B-A548-A71A2FB32073}" type="pres">
      <dgm:prSet presAssocID="{706D37EC-A66D-435E-8B1B-C32BC9A33AE9}" presName="parTxOnlySpace" presStyleCnt="0"/>
      <dgm:spPr/>
    </dgm:pt>
    <dgm:pt modelId="{CE1DC49C-BB57-47E0-932B-E782D46E568E}" type="pres">
      <dgm:prSet presAssocID="{391BD27A-F7D4-4CE5-825F-6DC2C17544A1}" presName="parTxOnly" presStyleLbl="node1" presStyleIdx="3" presStyleCnt="5">
        <dgm:presLayoutVars>
          <dgm:chMax val="0"/>
          <dgm:chPref val="0"/>
          <dgm:bulletEnabled val="1"/>
        </dgm:presLayoutVars>
      </dgm:prSet>
      <dgm:spPr/>
      <dgm:t>
        <a:bodyPr/>
        <a:lstStyle/>
        <a:p>
          <a:endParaRPr lang="en-US"/>
        </a:p>
      </dgm:t>
    </dgm:pt>
    <dgm:pt modelId="{57819EA7-DF13-480B-9079-3199A66421D6}" type="pres">
      <dgm:prSet presAssocID="{DEF2B82F-247E-4A12-815B-BADA0E2DF08C}" presName="parTxOnlySpace" presStyleCnt="0"/>
      <dgm:spPr/>
    </dgm:pt>
    <dgm:pt modelId="{6E4F64FB-3633-4729-81D4-2A2D1373B4F8}" type="pres">
      <dgm:prSet presAssocID="{2727215D-EE06-4AF3-BBDB-098CE756C77F}" presName="parTxOnly" presStyleLbl="node1" presStyleIdx="4" presStyleCnt="5">
        <dgm:presLayoutVars>
          <dgm:chMax val="0"/>
          <dgm:chPref val="0"/>
          <dgm:bulletEnabled val="1"/>
        </dgm:presLayoutVars>
      </dgm:prSet>
      <dgm:spPr/>
      <dgm:t>
        <a:bodyPr/>
        <a:lstStyle/>
        <a:p>
          <a:endParaRPr lang="en-US"/>
        </a:p>
      </dgm:t>
    </dgm:pt>
  </dgm:ptLst>
  <dgm:cxnLst>
    <dgm:cxn modelId="{797838B7-50A2-45A0-9D72-946DB42FF53E}" srcId="{9717BE7E-E2EC-43BF-9F20-DF8135E0A99D}" destId="{FBF7DC63-CFAB-4C44-900A-7F0970795813}" srcOrd="2" destOrd="0" parTransId="{8A744202-6B03-42F7-BD92-4EA5F621A142}" sibTransId="{706D37EC-A66D-435E-8B1B-C32BC9A33AE9}"/>
    <dgm:cxn modelId="{A588C6E1-47BA-4495-B95C-2CFAD0353E5F}" srcId="{9717BE7E-E2EC-43BF-9F20-DF8135E0A99D}" destId="{A754F426-5E7F-424B-B59E-FB6198FD7010}" srcOrd="0" destOrd="0" parTransId="{48E7A8DC-345B-4EB5-A89A-AD2AE586773D}" sibTransId="{7450C9A2-B579-44C8-B4BB-21A18D369B68}"/>
    <dgm:cxn modelId="{D77B37B5-9604-4574-BA7F-1087C4DA5178}" srcId="{9717BE7E-E2EC-43BF-9F20-DF8135E0A99D}" destId="{2727215D-EE06-4AF3-BBDB-098CE756C77F}" srcOrd="4" destOrd="0" parTransId="{270B36B5-D2BC-4F37-A8BB-8E28F9059BD6}" sibTransId="{EC60C22C-214C-4C18-91C8-83D697A412F9}"/>
    <dgm:cxn modelId="{33BF10B5-5A0E-497D-89B6-5B5DB5AE2638}" type="presOf" srcId="{9717BE7E-E2EC-43BF-9F20-DF8135E0A99D}" destId="{33D9077C-D6AB-4ADA-B676-3DB6733B64FC}" srcOrd="0" destOrd="0" presId="urn:microsoft.com/office/officeart/2005/8/layout/chevron1"/>
    <dgm:cxn modelId="{3DEA0EC5-A7DA-4752-AE1A-3EBDA24777E2}" type="presOf" srcId="{FBF7DC63-CFAB-4C44-900A-7F0970795813}" destId="{4DF5E898-A3B7-4E89-A589-21322C48CA25}" srcOrd="0" destOrd="0" presId="urn:microsoft.com/office/officeart/2005/8/layout/chevron1"/>
    <dgm:cxn modelId="{E62A1B53-6B36-4924-98FE-0C987B282A93}" srcId="{9717BE7E-E2EC-43BF-9F20-DF8135E0A99D}" destId="{391BD27A-F7D4-4CE5-825F-6DC2C17544A1}" srcOrd="3" destOrd="0" parTransId="{8CAD2D15-F97C-4226-B8CC-3883B60FCBE7}" sibTransId="{DEF2B82F-247E-4A12-815B-BADA0E2DF08C}"/>
    <dgm:cxn modelId="{57FA8591-452A-40C0-96CF-09629DC2C0CF}" type="presOf" srcId="{A754F426-5E7F-424B-B59E-FB6198FD7010}" destId="{CC944860-0A44-4A95-837B-260C04D59170}" srcOrd="0" destOrd="0" presId="urn:microsoft.com/office/officeart/2005/8/layout/chevron1"/>
    <dgm:cxn modelId="{5A24535D-649B-4730-9B7D-DFE76769B6A4}" srcId="{9717BE7E-E2EC-43BF-9F20-DF8135E0A99D}" destId="{521AF587-B6F7-4A43-A7CA-90C385CAA07E}" srcOrd="1" destOrd="0" parTransId="{85118D51-63BF-43A9-B50A-DD2CBB84FCC3}" sibTransId="{5C5FA00C-C456-4169-BE2D-C0C3EF1F2AFE}"/>
    <dgm:cxn modelId="{503D9004-6A7D-4437-B428-5CD01D243149}" type="presOf" srcId="{391BD27A-F7D4-4CE5-825F-6DC2C17544A1}" destId="{CE1DC49C-BB57-47E0-932B-E782D46E568E}" srcOrd="0" destOrd="0" presId="urn:microsoft.com/office/officeart/2005/8/layout/chevron1"/>
    <dgm:cxn modelId="{95CCEBD9-FE45-4DB8-9728-77F2202A0FE6}" type="presOf" srcId="{521AF587-B6F7-4A43-A7CA-90C385CAA07E}" destId="{26300B05-1302-40F7-A8F9-A7D247AABA20}" srcOrd="0" destOrd="0" presId="urn:microsoft.com/office/officeart/2005/8/layout/chevron1"/>
    <dgm:cxn modelId="{F7F1307C-5F8F-4436-BE99-639EAA234DA8}" type="presOf" srcId="{2727215D-EE06-4AF3-BBDB-098CE756C77F}" destId="{6E4F64FB-3633-4729-81D4-2A2D1373B4F8}" srcOrd="0" destOrd="0" presId="urn:microsoft.com/office/officeart/2005/8/layout/chevron1"/>
    <dgm:cxn modelId="{43225224-8123-493A-861C-03DB04427BE2}" type="presParOf" srcId="{33D9077C-D6AB-4ADA-B676-3DB6733B64FC}" destId="{CC944860-0A44-4A95-837B-260C04D59170}" srcOrd="0" destOrd="0" presId="urn:microsoft.com/office/officeart/2005/8/layout/chevron1"/>
    <dgm:cxn modelId="{2D78781F-0628-46B3-8AF7-F61B430A3241}" type="presParOf" srcId="{33D9077C-D6AB-4ADA-B676-3DB6733B64FC}" destId="{8BEDE3B5-7699-40B9-B824-1A17F126395A}" srcOrd="1" destOrd="0" presId="urn:microsoft.com/office/officeart/2005/8/layout/chevron1"/>
    <dgm:cxn modelId="{04935CA8-0FF2-4640-8672-338BC1192143}" type="presParOf" srcId="{33D9077C-D6AB-4ADA-B676-3DB6733B64FC}" destId="{26300B05-1302-40F7-A8F9-A7D247AABA20}" srcOrd="2" destOrd="0" presId="urn:microsoft.com/office/officeart/2005/8/layout/chevron1"/>
    <dgm:cxn modelId="{0F914784-7023-4AD5-A52E-4F94C283FE86}" type="presParOf" srcId="{33D9077C-D6AB-4ADA-B676-3DB6733B64FC}" destId="{9F8B303F-91DD-4010-A0F9-E9D30B122F89}" srcOrd="3" destOrd="0" presId="urn:microsoft.com/office/officeart/2005/8/layout/chevron1"/>
    <dgm:cxn modelId="{836A896D-40CE-486E-91B0-79050B5DA8B5}" type="presParOf" srcId="{33D9077C-D6AB-4ADA-B676-3DB6733B64FC}" destId="{4DF5E898-A3B7-4E89-A589-21322C48CA25}" srcOrd="4" destOrd="0" presId="urn:microsoft.com/office/officeart/2005/8/layout/chevron1"/>
    <dgm:cxn modelId="{7E48118C-1D12-4785-AC5F-849D95288D00}" type="presParOf" srcId="{33D9077C-D6AB-4ADA-B676-3DB6733B64FC}" destId="{31DA4628-87DF-433B-A548-A71A2FB32073}" srcOrd="5" destOrd="0" presId="urn:microsoft.com/office/officeart/2005/8/layout/chevron1"/>
    <dgm:cxn modelId="{956C62A0-3FDF-411F-99E8-FD0AB9499068}" type="presParOf" srcId="{33D9077C-D6AB-4ADA-B676-3DB6733B64FC}" destId="{CE1DC49C-BB57-47E0-932B-E782D46E568E}" srcOrd="6" destOrd="0" presId="urn:microsoft.com/office/officeart/2005/8/layout/chevron1"/>
    <dgm:cxn modelId="{C9ADA0B6-391E-4F3A-8D2A-087ADB74456C}" type="presParOf" srcId="{33D9077C-D6AB-4ADA-B676-3DB6733B64FC}" destId="{57819EA7-DF13-480B-9079-3199A66421D6}" srcOrd="7" destOrd="0" presId="urn:microsoft.com/office/officeart/2005/8/layout/chevron1"/>
    <dgm:cxn modelId="{3B5B6DC0-B954-499A-BC5A-20630BADD232}" type="presParOf" srcId="{33D9077C-D6AB-4ADA-B676-3DB6733B64FC}" destId="{6E4F64FB-3633-4729-81D4-2A2D1373B4F8}" srcOrd="8" destOrd="0" presId="urn:microsoft.com/office/officeart/2005/8/layout/chevron1"/>
  </dgm:cxnLst>
  <dgm:bg/>
  <dgm:whole/>
</dgm:dataModel>
</file>

<file path=ppt/diagrams/data2.xml><?xml version="1.0" encoding="utf-8"?>
<dgm:dataModel xmlns:dgm="http://schemas.openxmlformats.org/drawingml/2006/diagram" xmlns:a="http://schemas.openxmlformats.org/drawingml/2006/main">
  <dgm:ptLst>
    <dgm:pt modelId="{73412E10-BEA8-4814-8FFD-9E937A260065}"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5DCD4EBD-D956-4166-9D2F-5077A3711CEE}">
      <dgm:prSet phldrT="[Text]"/>
      <dgm:spPr/>
      <dgm:t>
        <a:bodyPr/>
        <a:lstStyle/>
        <a:p>
          <a:r>
            <a:rPr lang="en-US" dirty="0" smtClean="0"/>
            <a:t>AGE RELATED</a:t>
          </a:r>
          <a:endParaRPr lang="en-US" dirty="0"/>
        </a:p>
      </dgm:t>
    </dgm:pt>
    <dgm:pt modelId="{64F8ED9C-BEFF-4DB6-9564-B2A8F538BA0C}" type="parTrans" cxnId="{2CBACDA5-9E88-47F4-A328-3A2A5E12E96B}">
      <dgm:prSet/>
      <dgm:spPr/>
      <dgm:t>
        <a:bodyPr/>
        <a:lstStyle/>
        <a:p>
          <a:endParaRPr lang="en-US"/>
        </a:p>
      </dgm:t>
    </dgm:pt>
    <dgm:pt modelId="{BF4FC578-F68D-4280-A5DF-DAF289D180E3}" type="sibTrans" cxnId="{2CBACDA5-9E88-47F4-A328-3A2A5E12E96B}">
      <dgm:prSet/>
      <dgm:spPr/>
      <dgm:t>
        <a:bodyPr/>
        <a:lstStyle/>
        <a:p>
          <a:endParaRPr lang="en-US"/>
        </a:p>
      </dgm:t>
    </dgm:pt>
    <dgm:pt modelId="{55334D1C-A9A4-4865-BA22-A66C598F80E5}">
      <dgm:prSet phldrT="[Text]"/>
      <dgm:spPr/>
      <dgm:t>
        <a:bodyPr/>
        <a:lstStyle/>
        <a:p>
          <a:pPr rtl="0"/>
          <a:r>
            <a:rPr kumimoji="0" lang="en-US" b="0" i="0" u="none" strike="noStrike" cap="none" spc="0" normalizeH="0" baseline="0" noProof="0" dirty="0" smtClean="0">
              <a:ln>
                <a:noFill/>
              </a:ln>
              <a:effectLst/>
              <a:uLnTx/>
              <a:uFillTx/>
              <a:latin typeface="+mn-lt"/>
              <a:ea typeface="+mn-ea"/>
              <a:cs typeface="+mn-cs"/>
            </a:rPr>
            <a:t>Secondary dentin deposition</a:t>
          </a:r>
          <a:endParaRPr lang="en-US" dirty="0"/>
        </a:p>
      </dgm:t>
    </dgm:pt>
    <dgm:pt modelId="{6A613C41-7EE8-4DAC-99A0-76EBC0413048}" type="parTrans" cxnId="{3273A08F-1FF5-47A6-9E20-44E1713E8A30}">
      <dgm:prSet/>
      <dgm:spPr/>
      <dgm:t>
        <a:bodyPr/>
        <a:lstStyle/>
        <a:p>
          <a:endParaRPr lang="en-US"/>
        </a:p>
      </dgm:t>
    </dgm:pt>
    <dgm:pt modelId="{4A4F5D58-7041-43A1-9846-ABCFBB4B083B}" type="sibTrans" cxnId="{3273A08F-1FF5-47A6-9E20-44E1713E8A30}">
      <dgm:prSet/>
      <dgm:spPr/>
      <dgm:t>
        <a:bodyPr/>
        <a:lstStyle/>
        <a:p>
          <a:endParaRPr lang="en-US"/>
        </a:p>
      </dgm:t>
    </dgm:pt>
    <dgm:pt modelId="{C079D69B-51DD-4B4F-BC3D-CDC82283CE8D}">
      <dgm:prSet phldrT="[Text]"/>
      <dgm:spPr/>
      <dgm:t>
        <a:bodyPr/>
        <a:lstStyle/>
        <a:p>
          <a:pPr rtl="0"/>
          <a:r>
            <a:rPr kumimoji="0" lang="en-US" b="0" i="0" u="none" strike="noStrike" cap="none" spc="0" normalizeH="0" baseline="0" noProof="0" dirty="0" smtClean="0">
              <a:ln>
                <a:noFill/>
              </a:ln>
              <a:effectLst/>
              <a:uLnTx/>
              <a:uFillTx/>
              <a:latin typeface="+mn-lt"/>
              <a:ea typeface="+mn-ea"/>
              <a:cs typeface="+mn-cs"/>
            </a:rPr>
            <a:t>Thinning of enamel</a:t>
          </a:r>
          <a:endParaRPr lang="en-US" dirty="0"/>
        </a:p>
      </dgm:t>
    </dgm:pt>
    <dgm:pt modelId="{1F49BFFA-65C8-477F-B3E6-9F933006B2D5}" type="parTrans" cxnId="{EE4DA4CF-20C0-41B5-990D-139DA29DF36E}">
      <dgm:prSet/>
      <dgm:spPr/>
      <dgm:t>
        <a:bodyPr/>
        <a:lstStyle/>
        <a:p>
          <a:endParaRPr lang="en-US"/>
        </a:p>
      </dgm:t>
    </dgm:pt>
    <dgm:pt modelId="{0BFB8794-34DB-4E63-9833-C76C78883D8A}" type="sibTrans" cxnId="{EE4DA4CF-20C0-41B5-990D-139DA29DF36E}">
      <dgm:prSet/>
      <dgm:spPr/>
      <dgm:t>
        <a:bodyPr/>
        <a:lstStyle/>
        <a:p>
          <a:endParaRPr lang="en-US"/>
        </a:p>
      </dgm:t>
    </dgm:pt>
    <dgm:pt modelId="{73943F12-A7E9-4127-B0A0-63AF096182F7}">
      <dgm:prSet phldrT="[Text]"/>
      <dgm:spPr/>
      <dgm:t>
        <a:bodyPr/>
        <a:lstStyle/>
        <a:p>
          <a:pPr rtl="0"/>
          <a:r>
            <a:rPr kumimoji="0" lang="en-US" b="0" i="0" u="none" strike="noStrike" cap="none" spc="0" normalizeH="0" baseline="0" noProof="0" dirty="0" smtClean="0">
              <a:ln>
                <a:noFill/>
              </a:ln>
              <a:effectLst/>
              <a:uLnTx/>
              <a:uFillTx/>
              <a:latin typeface="+mn-lt"/>
              <a:ea typeface="+mn-ea"/>
              <a:cs typeface="+mn-cs"/>
            </a:rPr>
            <a:t>Increased exposure to external staining agents</a:t>
          </a:r>
          <a:endParaRPr lang="en-US" dirty="0"/>
        </a:p>
      </dgm:t>
    </dgm:pt>
    <dgm:pt modelId="{A4A1ECD0-E5C4-4EFC-8209-DFD1BBF80D2F}" type="parTrans" cxnId="{0BEB750F-2D0F-481A-9DB7-E169ACF7D4BF}">
      <dgm:prSet/>
      <dgm:spPr/>
      <dgm:t>
        <a:bodyPr/>
        <a:lstStyle/>
        <a:p>
          <a:endParaRPr lang="en-US"/>
        </a:p>
      </dgm:t>
    </dgm:pt>
    <dgm:pt modelId="{B72C6074-A574-4E0D-8E5D-66D69C329189}" type="sibTrans" cxnId="{0BEB750F-2D0F-481A-9DB7-E169ACF7D4BF}">
      <dgm:prSet/>
      <dgm:spPr/>
      <dgm:t>
        <a:bodyPr/>
        <a:lstStyle/>
        <a:p>
          <a:endParaRPr lang="en-US"/>
        </a:p>
      </dgm:t>
    </dgm:pt>
    <dgm:pt modelId="{1083A0E8-5706-4D43-8AF5-86312F9A52D7}">
      <dgm:prSet phldrT="[Text]"/>
      <dgm:spPr/>
      <dgm:t>
        <a:bodyPr/>
        <a:lstStyle/>
        <a:p>
          <a:pPr rtl="0"/>
          <a:r>
            <a:rPr kumimoji="0" lang="en-US" b="0" i="0" u="none" strike="noStrike" cap="none" spc="0" normalizeH="0" baseline="0" noProof="0" dirty="0" smtClean="0">
              <a:ln>
                <a:noFill/>
              </a:ln>
              <a:effectLst/>
              <a:uLnTx/>
              <a:uFillTx/>
              <a:latin typeface="+mn-lt"/>
              <a:ea typeface="+mn-ea"/>
              <a:cs typeface="+mn-cs"/>
            </a:rPr>
            <a:t>Degradation of previously applied restorations</a:t>
          </a:r>
          <a:endParaRPr lang="en-US" dirty="0"/>
        </a:p>
      </dgm:t>
    </dgm:pt>
    <dgm:pt modelId="{145C09C8-83B8-434A-AD0A-8B8713315C14}" type="parTrans" cxnId="{537397FE-7660-430D-AB8B-6C9A6C629BBE}">
      <dgm:prSet/>
      <dgm:spPr/>
      <dgm:t>
        <a:bodyPr/>
        <a:lstStyle/>
        <a:p>
          <a:endParaRPr lang="en-US"/>
        </a:p>
      </dgm:t>
    </dgm:pt>
    <dgm:pt modelId="{7B79A8F6-3C92-456D-8F5B-AD882EB46457}" type="sibTrans" cxnId="{537397FE-7660-430D-AB8B-6C9A6C629BBE}">
      <dgm:prSet/>
      <dgm:spPr/>
      <dgm:t>
        <a:bodyPr/>
        <a:lstStyle/>
        <a:p>
          <a:endParaRPr lang="en-US"/>
        </a:p>
      </dgm:t>
    </dgm:pt>
    <dgm:pt modelId="{87FB00F3-AD1D-4939-98D9-72AA0CD327CE}" type="pres">
      <dgm:prSet presAssocID="{73412E10-BEA8-4814-8FFD-9E937A260065}" presName="cycle" presStyleCnt="0">
        <dgm:presLayoutVars>
          <dgm:chMax val="1"/>
          <dgm:dir/>
          <dgm:animLvl val="ctr"/>
          <dgm:resizeHandles val="exact"/>
        </dgm:presLayoutVars>
      </dgm:prSet>
      <dgm:spPr/>
      <dgm:t>
        <a:bodyPr/>
        <a:lstStyle/>
        <a:p>
          <a:endParaRPr lang="en-US"/>
        </a:p>
      </dgm:t>
    </dgm:pt>
    <dgm:pt modelId="{A3E5852C-D600-4F0E-BA87-71B2D1135323}" type="pres">
      <dgm:prSet presAssocID="{5DCD4EBD-D956-4166-9D2F-5077A3711CEE}" presName="centerShape" presStyleLbl="node0" presStyleIdx="0" presStyleCnt="1"/>
      <dgm:spPr/>
      <dgm:t>
        <a:bodyPr/>
        <a:lstStyle/>
        <a:p>
          <a:endParaRPr lang="en-US"/>
        </a:p>
      </dgm:t>
    </dgm:pt>
    <dgm:pt modelId="{10F96775-3539-4CA3-A693-BAE2AFA33FA5}" type="pres">
      <dgm:prSet presAssocID="{6A613C41-7EE8-4DAC-99A0-76EBC0413048}" presName="parTrans" presStyleLbl="bgSibTrans2D1" presStyleIdx="0" presStyleCnt="4"/>
      <dgm:spPr/>
      <dgm:t>
        <a:bodyPr/>
        <a:lstStyle/>
        <a:p>
          <a:endParaRPr lang="en-US"/>
        </a:p>
      </dgm:t>
    </dgm:pt>
    <dgm:pt modelId="{82F29D91-D097-4CD0-82C7-37ED8DEE5732}" type="pres">
      <dgm:prSet presAssocID="{55334D1C-A9A4-4865-BA22-A66C598F80E5}" presName="node" presStyleLbl="node1" presStyleIdx="0" presStyleCnt="4">
        <dgm:presLayoutVars>
          <dgm:bulletEnabled val="1"/>
        </dgm:presLayoutVars>
      </dgm:prSet>
      <dgm:spPr/>
      <dgm:t>
        <a:bodyPr/>
        <a:lstStyle/>
        <a:p>
          <a:endParaRPr lang="en-US"/>
        </a:p>
      </dgm:t>
    </dgm:pt>
    <dgm:pt modelId="{28D073A8-85AC-44B6-8476-459B354B8786}" type="pres">
      <dgm:prSet presAssocID="{1F49BFFA-65C8-477F-B3E6-9F933006B2D5}" presName="parTrans" presStyleLbl="bgSibTrans2D1" presStyleIdx="1" presStyleCnt="4"/>
      <dgm:spPr/>
      <dgm:t>
        <a:bodyPr/>
        <a:lstStyle/>
        <a:p>
          <a:endParaRPr lang="en-US"/>
        </a:p>
      </dgm:t>
    </dgm:pt>
    <dgm:pt modelId="{7593AC6B-471D-4509-8736-18A80FFB8F67}" type="pres">
      <dgm:prSet presAssocID="{C079D69B-51DD-4B4F-BC3D-CDC82283CE8D}" presName="node" presStyleLbl="node1" presStyleIdx="1" presStyleCnt="4">
        <dgm:presLayoutVars>
          <dgm:bulletEnabled val="1"/>
        </dgm:presLayoutVars>
      </dgm:prSet>
      <dgm:spPr/>
      <dgm:t>
        <a:bodyPr/>
        <a:lstStyle/>
        <a:p>
          <a:endParaRPr lang="en-US"/>
        </a:p>
      </dgm:t>
    </dgm:pt>
    <dgm:pt modelId="{FA8053DF-0110-4431-9CA6-D248BE14BFC1}" type="pres">
      <dgm:prSet presAssocID="{A4A1ECD0-E5C4-4EFC-8209-DFD1BBF80D2F}" presName="parTrans" presStyleLbl="bgSibTrans2D1" presStyleIdx="2" presStyleCnt="4"/>
      <dgm:spPr/>
      <dgm:t>
        <a:bodyPr/>
        <a:lstStyle/>
        <a:p>
          <a:endParaRPr lang="en-US"/>
        </a:p>
      </dgm:t>
    </dgm:pt>
    <dgm:pt modelId="{95877E8E-F5B9-466E-A06D-CBB2E4EEDDED}" type="pres">
      <dgm:prSet presAssocID="{73943F12-A7E9-4127-B0A0-63AF096182F7}" presName="node" presStyleLbl="node1" presStyleIdx="2" presStyleCnt="4">
        <dgm:presLayoutVars>
          <dgm:bulletEnabled val="1"/>
        </dgm:presLayoutVars>
      </dgm:prSet>
      <dgm:spPr/>
      <dgm:t>
        <a:bodyPr/>
        <a:lstStyle/>
        <a:p>
          <a:endParaRPr lang="en-US"/>
        </a:p>
      </dgm:t>
    </dgm:pt>
    <dgm:pt modelId="{BBE3949E-DB3D-4DD8-B2F9-6E3C72F7A607}" type="pres">
      <dgm:prSet presAssocID="{145C09C8-83B8-434A-AD0A-8B8713315C14}" presName="parTrans" presStyleLbl="bgSibTrans2D1" presStyleIdx="3" presStyleCnt="4"/>
      <dgm:spPr/>
      <dgm:t>
        <a:bodyPr/>
        <a:lstStyle/>
        <a:p>
          <a:endParaRPr lang="en-US"/>
        </a:p>
      </dgm:t>
    </dgm:pt>
    <dgm:pt modelId="{E840F65E-9DF8-4F5D-996D-7480D77C8587}" type="pres">
      <dgm:prSet presAssocID="{1083A0E8-5706-4D43-8AF5-86312F9A52D7}" presName="node" presStyleLbl="node1" presStyleIdx="3" presStyleCnt="4">
        <dgm:presLayoutVars>
          <dgm:bulletEnabled val="1"/>
        </dgm:presLayoutVars>
      </dgm:prSet>
      <dgm:spPr/>
      <dgm:t>
        <a:bodyPr/>
        <a:lstStyle/>
        <a:p>
          <a:endParaRPr lang="en-US"/>
        </a:p>
      </dgm:t>
    </dgm:pt>
  </dgm:ptLst>
  <dgm:cxnLst>
    <dgm:cxn modelId="{EE670B72-BA16-4D9F-B35E-65670B0E4FF2}" type="presOf" srcId="{5DCD4EBD-D956-4166-9D2F-5077A3711CEE}" destId="{A3E5852C-D600-4F0E-BA87-71B2D1135323}" srcOrd="0" destOrd="0" presId="urn:microsoft.com/office/officeart/2005/8/layout/radial4"/>
    <dgm:cxn modelId="{537397FE-7660-430D-AB8B-6C9A6C629BBE}" srcId="{5DCD4EBD-D956-4166-9D2F-5077A3711CEE}" destId="{1083A0E8-5706-4D43-8AF5-86312F9A52D7}" srcOrd="3" destOrd="0" parTransId="{145C09C8-83B8-434A-AD0A-8B8713315C14}" sibTransId="{7B79A8F6-3C92-456D-8F5B-AD882EB46457}"/>
    <dgm:cxn modelId="{2CBACDA5-9E88-47F4-A328-3A2A5E12E96B}" srcId="{73412E10-BEA8-4814-8FFD-9E937A260065}" destId="{5DCD4EBD-D956-4166-9D2F-5077A3711CEE}" srcOrd="0" destOrd="0" parTransId="{64F8ED9C-BEFF-4DB6-9564-B2A8F538BA0C}" sibTransId="{BF4FC578-F68D-4280-A5DF-DAF289D180E3}"/>
    <dgm:cxn modelId="{7E3E4254-6E99-4970-A32A-A79202C9434F}" type="presOf" srcId="{C079D69B-51DD-4B4F-BC3D-CDC82283CE8D}" destId="{7593AC6B-471D-4509-8736-18A80FFB8F67}" srcOrd="0" destOrd="0" presId="urn:microsoft.com/office/officeart/2005/8/layout/radial4"/>
    <dgm:cxn modelId="{00A188B4-C42F-4C82-8A67-8807D40E80AE}" type="presOf" srcId="{73412E10-BEA8-4814-8FFD-9E937A260065}" destId="{87FB00F3-AD1D-4939-98D9-72AA0CD327CE}" srcOrd="0" destOrd="0" presId="urn:microsoft.com/office/officeart/2005/8/layout/radial4"/>
    <dgm:cxn modelId="{08D00E5C-7F70-468C-A15D-A5031F414828}" type="presOf" srcId="{145C09C8-83B8-434A-AD0A-8B8713315C14}" destId="{BBE3949E-DB3D-4DD8-B2F9-6E3C72F7A607}" srcOrd="0" destOrd="0" presId="urn:microsoft.com/office/officeart/2005/8/layout/radial4"/>
    <dgm:cxn modelId="{0C3E2453-088E-47F6-A9F6-E6CA35D48F7D}" type="presOf" srcId="{A4A1ECD0-E5C4-4EFC-8209-DFD1BBF80D2F}" destId="{FA8053DF-0110-4431-9CA6-D248BE14BFC1}" srcOrd="0" destOrd="0" presId="urn:microsoft.com/office/officeart/2005/8/layout/radial4"/>
    <dgm:cxn modelId="{54EF667A-134D-4A1F-A76F-E6D15E96F5C9}" type="presOf" srcId="{1F49BFFA-65C8-477F-B3E6-9F933006B2D5}" destId="{28D073A8-85AC-44B6-8476-459B354B8786}" srcOrd="0" destOrd="0" presId="urn:microsoft.com/office/officeart/2005/8/layout/radial4"/>
    <dgm:cxn modelId="{0BEB750F-2D0F-481A-9DB7-E169ACF7D4BF}" srcId="{5DCD4EBD-D956-4166-9D2F-5077A3711CEE}" destId="{73943F12-A7E9-4127-B0A0-63AF096182F7}" srcOrd="2" destOrd="0" parTransId="{A4A1ECD0-E5C4-4EFC-8209-DFD1BBF80D2F}" sibTransId="{B72C6074-A574-4E0D-8E5D-66D69C329189}"/>
    <dgm:cxn modelId="{4EC3B660-9342-4234-BBF5-F4DD3A0E2D5B}" type="presOf" srcId="{1083A0E8-5706-4D43-8AF5-86312F9A52D7}" destId="{E840F65E-9DF8-4F5D-996D-7480D77C8587}" srcOrd="0" destOrd="0" presId="urn:microsoft.com/office/officeart/2005/8/layout/radial4"/>
    <dgm:cxn modelId="{1F2F988E-3EAA-4FF1-BDD4-458B3B98DBBD}" type="presOf" srcId="{73943F12-A7E9-4127-B0A0-63AF096182F7}" destId="{95877E8E-F5B9-466E-A06D-CBB2E4EEDDED}" srcOrd="0" destOrd="0" presId="urn:microsoft.com/office/officeart/2005/8/layout/radial4"/>
    <dgm:cxn modelId="{3273A08F-1FF5-47A6-9E20-44E1713E8A30}" srcId="{5DCD4EBD-D956-4166-9D2F-5077A3711CEE}" destId="{55334D1C-A9A4-4865-BA22-A66C598F80E5}" srcOrd="0" destOrd="0" parTransId="{6A613C41-7EE8-4DAC-99A0-76EBC0413048}" sibTransId="{4A4F5D58-7041-43A1-9846-ABCFBB4B083B}"/>
    <dgm:cxn modelId="{CD94894F-6B87-4A03-9E8C-65D9E1ADECB5}" type="presOf" srcId="{6A613C41-7EE8-4DAC-99A0-76EBC0413048}" destId="{10F96775-3539-4CA3-A693-BAE2AFA33FA5}" srcOrd="0" destOrd="0" presId="urn:microsoft.com/office/officeart/2005/8/layout/radial4"/>
    <dgm:cxn modelId="{EE4DA4CF-20C0-41B5-990D-139DA29DF36E}" srcId="{5DCD4EBD-D956-4166-9D2F-5077A3711CEE}" destId="{C079D69B-51DD-4B4F-BC3D-CDC82283CE8D}" srcOrd="1" destOrd="0" parTransId="{1F49BFFA-65C8-477F-B3E6-9F933006B2D5}" sibTransId="{0BFB8794-34DB-4E63-9833-C76C78883D8A}"/>
    <dgm:cxn modelId="{5CBA5BA7-D604-400D-A845-021E7AE38C04}" type="presOf" srcId="{55334D1C-A9A4-4865-BA22-A66C598F80E5}" destId="{82F29D91-D097-4CD0-82C7-37ED8DEE5732}" srcOrd="0" destOrd="0" presId="urn:microsoft.com/office/officeart/2005/8/layout/radial4"/>
    <dgm:cxn modelId="{13A38F00-5AEC-4655-AA63-7009A3294C1E}" type="presParOf" srcId="{87FB00F3-AD1D-4939-98D9-72AA0CD327CE}" destId="{A3E5852C-D600-4F0E-BA87-71B2D1135323}" srcOrd="0" destOrd="0" presId="urn:microsoft.com/office/officeart/2005/8/layout/radial4"/>
    <dgm:cxn modelId="{234513B8-738C-46F6-A2FB-AA860F969FDC}" type="presParOf" srcId="{87FB00F3-AD1D-4939-98D9-72AA0CD327CE}" destId="{10F96775-3539-4CA3-A693-BAE2AFA33FA5}" srcOrd="1" destOrd="0" presId="urn:microsoft.com/office/officeart/2005/8/layout/radial4"/>
    <dgm:cxn modelId="{B8AFF511-8700-4832-9B9F-EEC6FAF358C2}" type="presParOf" srcId="{87FB00F3-AD1D-4939-98D9-72AA0CD327CE}" destId="{82F29D91-D097-4CD0-82C7-37ED8DEE5732}" srcOrd="2" destOrd="0" presId="urn:microsoft.com/office/officeart/2005/8/layout/radial4"/>
    <dgm:cxn modelId="{C16CD02B-7D0A-4D2E-AAA7-3EBCD3846780}" type="presParOf" srcId="{87FB00F3-AD1D-4939-98D9-72AA0CD327CE}" destId="{28D073A8-85AC-44B6-8476-459B354B8786}" srcOrd="3" destOrd="0" presId="urn:microsoft.com/office/officeart/2005/8/layout/radial4"/>
    <dgm:cxn modelId="{E06E02AD-C840-4D46-996C-9C17EA88AE1C}" type="presParOf" srcId="{87FB00F3-AD1D-4939-98D9-72AA0CD327CE}" destId="{7593AC6B-471D-4509-8736-18A80FFB8F67}" srcOrd="4" destOrd="0" presId="urn:microsoft.com/office/officeart/2005/8/layout/radial4"/>
    <dgm:cxn modelId="{4A7B21E8-1090-4509-88E3-3217326AE320}" type="presParOf" srcId="{87FB00F3-AD1D-4939-98D9-72AA0CD327CE}" destId="{FA8053DF-0110-4431-9CA6-D248BE14BFC1}" srcOrd="5" destOrd="0" presId="urn:microsoft.com/office/officeart/2005/8/layout/radial4"/>
    <dgm:cxn modelId="{8BFBDAED-DC1B-4F7B-9394-2F0ACC43E0DB}" type="presParOf" srcId="{87FB00F3-AD1D-4939-98D9-72AA0CD327CE}" destId="{95877E8E-F5B9-466E-A06D-CBB2E4EEDDED}" srcOrd="6" destOrd="0" presId="urn:microsoft.com/office/officeart/2005/8/layout/radial4"/>
    <dgm:cxn modelId="{DEAC5B57-BD51-46E7-B123-60EB9D7D0C52}" type="presParOf" srcId="{87FB00F3-AD1D-4939-98D9-72AA0CD327CE}" destId="{BBE3949E-DB3D-4DD8-B2F9-6E3C72F7A607}" srcOrd="7" destOrd="0" presId="urn:microsoft.com/office/officeart/2005/8/layout/radial4"/>
    <dgm:cxn modelId="{8B9EE18E-2A9E-4B64-8DBC-8B117EFC66B4}" type="presParOf" srcId="{87FB00F3-AD1D-4939-98D9-72AA0CD327CE}" destId="{E840F65E-9DF8-4F5D-996D-7480D77C8587}" srcOrd="8" destOrd="0" presId="urn:microsoft.com/office/officeart/2005/8/layout/radial4"/>
  </dgm:cxnLst>
  <dgm:bg/>
  <dgm:whole/>
</dgm:dataModel>
</file>

<file path=ppt/diagrams/data3.xml><?xml version="1.0" encoding="utf-8"?>
<dgm:dataModel xmlns:dgm="http://schemas.openxmlformats.org/drawingml/2006/diagram" xmlns:a="http://schemas.openxmlformats.org/drawingml/2006/main">
  <dgm:ptLst>
    <dgm:pt modelId="{4A91CE33-9A98-4B40-BA9C-E9035F168888}" type="doc">
      <dgm:prSet loTypeId="urn:microsoft.com/office/officeart/2005/8/layout/gear1" loCatId="process" qsTypeId="urn:microsoft.com/office/officeart/2005/8/quickstyle/simple1" qsCatId="simple" csTypeId="urn:microsoft.com/office/officeart/2005/8/colors/accent0_3" csCatId="mainScheme" phldr="1"/>
      <dgm:spPr/>
      <dgm:t>
        <a:bodyPr/>
        <a:lstStyle/>
        <a:p>
          <a:endParaRPr lang="en-US"/>
        </a:p>
      </dgm:t>
    </dgm:pt>
    <dgm:pt modelId="{76008B89-A4ED-475B-B3A3-56542589C238}">
      <dgm:prSet phldrT="[Text]" custT="1"/>
      <dgm:spPr/>
      <dgm:t>
        <a:bodyPr/>
        <a:lstStyle/>
        <a:p>
          <a:r>
            <a:rPr lang="en-US" sz="1800" b="1" dirty="0" smtClean="0">
              <a:solidFill>
                <a:schemeClr val="bg2"/>
              </a:solidFill>
            </a:rPr>
            <a:t>Lighten the tooth color before restoration with bonded resin or porcelain veneers or crowns</a:t>
          </a:r>
          <a:endParaRPr lang="en-US" sz="1800" b="1" dirty="0">
            <a:solidFill>
              <a:schemeClr val="bg2"/>
            </a:solidFill>
          </a:endParaRPr>
        </a:p>
      </dgm:t>
    </dgm:pt>
    <dgm:pt modelId="{B9474A4C-B61B-4C79-BF9E-421F43C1559E}" type="parTrans" cxnId="{88ABB91A-6CE2-4DF5-80D1-154256E2E9BE}">
      <dgm:prSet/>
      <dgm:spPr/>
      <dgm:t>
        <a:bodyPr/>
        <a:lstStyle/>
        <a:p>
          <a:endParaRPr lang="en-US"/>
        </a:p>
      </dgm:t>
    </dgm:pt>
    <dgm:pt modelId="{A3FF32AE-2B18-4D98-A602-57509CC75210}" type="sibTrans" cxnId="{88ABB91A-6CE2-4DF5-80D1-154256E2E9BE}">
      <dgm:prSet/>
      <dgm:spPr/>
      <dgm:t>
        <a:bodyPr/>
        <a:lstStyle/>
        <a:p>
          <a:endParaRPr lang="en-US"/>
        </a:p>
      </dgm:t>
    </dgm:pt>
    <dgm:pt modelId="{2917A9FF-0B09-4A28-B57F-5C5D1E492334}">
      <dgm:prSet phldrT="[Text]" custT="1"/>
      <dgm:spPr>
        <a:solidFill>
          <a:srgbClr val="FFC000"/>
        </a:solidFill>
      </dgm:spPr>
      <dgm:t>
        <a:bodyPr/>
        <a:lstStyle/>
        <a:p>
          <a:r>
            <a:rPr lang="en-US" sz="1800" b="1" dirty="0" smtClean="0">
              <a:solidFill>
                <a:schemeClr val="tx1"/>
              </a:solidFill>
            </a:rPr>
            <a:t>Mild </a:t>
          </a:r>
          <a:r>
            <a:rPr lang="en-US" sz="1800" b="1" dirty="0" err="1" smtClean="0">
              <a:solidFill>
                <a:schemeClr val="tx1"/>
              </a:solidFill>
            </a:rPr>
            <a:t>fluorosis</a:t>
          </a:r>
          <a:r>
            <a:rPr lang="en-US" sz="1800" b="1" dirty="0" smtClean="0">
              <a:solidFill>
                <a:schemeClr val="tx1"/>
              </a:solidFill>
            </a:rPr>
            <a:t>, and tetracycline stains</a:t>
          </a:r>
          <a:endParaRPr lang="en-US" sz="1800" b="1" dirty="0">
            <a:solidFill>
              <a:schemeClr val="tx1"/>
            </a:solidFill>
          </a:endParaRPr>
        </a:p>
      </dgm:t>
    </dgm:pt>
    <dgm:pt modelId="{7A6FC5F6-A72E-430B-B96E-22BD531C8D07}" type="parTrans" cxnId="{72591363-CA69-4B56-B83A-C798A455518C}">
      <dgm:prSet/>
      <dgm:spPr/>
      <dgm:t>
        <a:bodyPr/>
        <a:lstStyle/>
        <a:p>
          <a:endParaRPr lang="en-US"/>
        </a:p>
      </dgm:t>
    </dgm:pt>
    <dgm:pt modelId="{84CAB428-42AC-4D1E-9483-D367BC7ABAA0}" type="sibTrans" cxnId="{72591363-CA69-4B56-B83A-C798A455518C}">
      <dgm:prSet/>
      <dgm:spPr/>
      <dgm:t>
        <a:bodyPr/>
        <a:lstStyle/>
        <a:p>
          <a:endParaRPr lang="en-US"/>
        </a:p>
      </dgm:t>
    </dgm:pt>
    <dgm:pt modelId="{87B77D31-F698-41FC-BCB7-739CDDF35E5D}">
      <dgm:prSet phldrT="[Text]" custT="1"/>
      <dgm:spPr>
        <a:solidFill>
          <a:srgbClr val="00B050"/>
        </a:solidFill>
      </dgm:spPr>
      <dgm:t>
        <a:bodyPr/>
        <a:lstStyle/>
        <a:p>
          <a:r>
            <a:rPr lang="en-US" sz="1800" b="1" dirty="0" smtClean="0">
              <a:solidFill>
                <a:schemeClr val="tx1"/>
              </a:solidFill>
            </a:rPr>
            <a:t>Match the existing color of the crown that is lighter than the natural teeth</a:t>
          </a:r>
          <a:endParaRPr lang="en-US" sz="1800" b="1" dirty="0">
            <a:solidFill>
              <a:schemeClr val="tx1"/>
            </a:solidFill>
          </a:endParaRPr>
        </a:p>
      </dgm:t>
    </dgm:pt>
    <dgm:pt modelId="{D1CE7435-EC40-4D26-8F57-2797CE0E5621}" type="parTrans" cxnId="{672EA646-19B6-4AC9-B683-E21D6BD52F06}">
      <dgm:prSet/>
      <dgm:spPr/>
      <dgm:t>
        <a:bodyPr/>
        <a:lstStyle/>
        <a:p>
          <a:endParaRPr lang="en-US"/>
        </a:p>
      </dgm:t>
    </dgm:pt>
    <dgm:pt modelId="{73D2BB79-525D-46E1-8783-4737E2F591C9}" type="sibTrans" cxnId="{672EA646-19B6-4AC9-B683-E21D6BD52F06}">
      <dgm:prSet/>
      <dgm:spPr/>
      <dgm:t>
        <a:bodyPr/>
        <a:lstStyle/>
        <a:p>
          <a:endParaRPr lang="en-US"/>
        </a:p>
      </dgm:t>
    </dgm:pt>
    <dgm:pt modelId="{3145D9FB-A2A4-4DAB-A53F-98FEE3F0BC86}">
      <dgm:prSet/>
      <dgm:spPr/>
      <dgm:t>
        <a:bodyPr/>
        <a:lstStyle/>
        <a:p>
          <a:endParaRPr lang="en-US" dirty="0"/>
        </a:p>
      </dgm:t>
    </dgm:pt>
    <dgm:pt modelId="{F2F56D38-B356-45E9-9335-A72EA87FBEBE}" type="parTrans" cxnId="{4F567D01-56E2-4A7B-BCF8-5F90E554450C}">
      <dgm:prSet/>
      <dgm:spPr/>
      <dgm:t>
        <a:bodyPr/>
        <a:lstStyle/>
        <a:p>
          <a:endParaRPr lang="en-US"/>
        </a:p>
      </dgm:t>
    </dgm:pt>
    <dgm:pt modelId="{5E35DE1D-5E2C-4339-9513-28542297444D}" type="sibTrans" cxnId="{4F567D01-56E2-4A7B-BCF8-5F90E554450C}">
      <dgm:prSet/>
      <dgm:spPr/>
      <dgm:t>
        <a:bodyPr/>
        <a:lstStyle/>
        <a:p>
          <a:endParaRPr lang="en-US"/>
        </a:p>
      </dgm:t>
    </dgm:pt>
    <dgm:pt modelId="{1A83E1A6-BF31-4804-9D9C-033772429A9B}">
      <dgm:prSet/>
      <dgm:spPr/>
      <dgm:t>
        <a:bodyPr/>
        <a:lstStyle/>
        <a:p>
          <a:endParaRPr lang="en-US" dirty="0"/>
        </a:p>
      </dgm:t>
    </dgm:pt>
    <dgm:pt modelId="{70A735BD-C4B9-4AAB-B63E-2EF74E402993}" type="parTrans" cxnId="{0CC1BE17-851C-45CA-852E-810BB0813F7A}">
      <dgm:prSet/>
      <dgm:spPr/>
      <dgm:t>
        <a:bodyPr/>
        <a:lstStyle/>
        <a:p>
          <a:endParaRPr lang="en-US"/>
        </a:p>
      </dgm:t>
    </dgm:pt>
    <dgm:pt modelId="{423B4058-986F-4B72-9434-EF9FA164A6C5}" type="sibTrans" cxnId="{0CC1BE17-851C-45CA-852E-810BB0813F7A}">
      <dgm:prSet/>
      <dgm:spPr/>
      <dgm:t>
        <a:bodyPr/>
        <a:lstStyle/>
        <a:p>
          <a:endParaRPr lang="en-US"/>
        </a:p>
      </dgm:t>
    </dgm:pt>
    <dgm:pt modelId="{F445BFC1-C2D9-438A-8C11-ECE91698679E}">
      <dgm:prSet/>
      <dgm:spPr/>
      <dgm:t>
        <a:bodyPr/>
        <a:lstStyle/>
        <a:p>
          <a:endParaRPr lang="en-US" dirty="0"/>
        </a:p>
      </dgm:t>
    </dgm:pt>
    <dgm:pt modelId="{C72237CC-C4F9-437B-9F4F-33B7F00DCE04}" type="parTrans" cxnId="{71ABB030-4F83-44A6-AA6E-716C8F6219BC}">
      <dgm:prSet/>
      <dgm:spPr/>
      <dgm:t>
        <a:bodyPr/>
        <a:lstStyle/>
        <a:p>
          <a:endParaRPr lang="en-US"/>
        </a:p>
      </dgm:t>
    </dgm:pt>
    <dgm:pt modelId="{A34872BD-CD31-43D0-8A30-51EC1B8DD5A4}" type="sibTrans" cxnId="{71ABB030-4F83-44A6-AA6E-716C8F6219BC}">
      <dgm:prSet/>
      <dgm:spPr/>
      <dgm:t>
        <a:bodyPr/>
        <a:lstStyle/>
        <a:p>
          <a:endParaRPr lang="en-US"/>
        </a:p>
      </dgm:t>
    </dgm:pt>
    <dgm:pt modelId="{EB4255C6-BBA1-4D8A-9152-1BC086A38CE7}">
      <dgm:prSet/>
      <dgm:spPr/>
      <dgm:t>
        <a:bodyPr/>
        <a:lstStyle/>
        <a:p>
          <a:endParaRPr lang="en-US" dirty="0"/>
        </a:p>
      </dgm:t>
    </dgm:pt>
    <dgm:pt modelId="{89B87E9D-A0AC-49E3-9BD3-07C0F9A0578C}" type="parTrans" cxnId="{B0B047EB-43B3-42F2-8E2C-3EC885A7DE7B}">
      <dgm:prSet/>
      <dgm:spPr/>
      <dgm:t>
        <a:bodyPr/>
        <a:lstStyle/>
        <a:p>
          <a:endParaRPr lang="en-US"/>
        </a:p>
      </dgm:t>
    </dgm:pt>
    <dgm:pt modelId="{523F96C3-5DFC-4017-A148-16D3B7C91DDD}" type="sibTrans" cxnId="{B0B047EB-43B3-42F2-8E2C-3EC885A7DE7B}">
      <dgm:prSet/>
      <dgm:spPr/>
      <dgm:t>
        <a:bodyPr/>
        <a:lstStyle/>
        <a:p>
          <a:endParaRPr lang="en-US"/>
        </a:p>
      </dgm:t>
    </dgm:pt>
    <dgm:pt modelId="{F45B7D33-7243-4901-9C31-AB0632B8F40A}" type="pres">
      <dgm:prSet presAssocID="{4A91CE33-9A98-4B40-BA9C-E9035F168888}" presName="composite" presStyleCnt="0">
        <dgm:presLayoutVars>
          <dgm:chMax val="3"/>
          <dgm:animLvl val="lvl"/>
          <dgm:resizeHandles val="exact"/>
        </dgm:presLayoutVars>
      </dgm:prSet>
      <dgm:spPr/>
      <dgm:t>
        <a:bodyPr/>
        <a:lstStyle/>
        <a:p>
          <a:endParaRPr lang="en-US"/>
        </a:p>
      </dgm:t>
    </dgm:pt>
    <dgm:pt modelId="{58ED3A5B-47D9-445C-812F-E3DAB20C52A4}" type="pres">
      <dgm:prSet presAssocID="{76008B89-A4ED-475B-B3A3-56542589C238}" presName="gear1" presStyleLbl="node1" presStyleIdx="0" presStyleCnt="3" custLinFactNeighborX="4086" custLinFactNeighborY="2043">
        <dgm:presLayoutVars>
          <dgm:chMax val="1"/>
          <dgm:bulletEnabled val="1"/>
        </dgm:presLayoutVars>
      </dgm:prSet>
      <dgm:spPr/>
      <dgm:t>
        <a:bodyPr/>
        <a:lstStyle/>
        <a:p>
          <a:endParaRPr lang="en-US"/>
        </a:p>
      </dgm:t>
    </dgm:pt>
    <dgm:pt modelId="{65FFE6B5-799A-42C3-8FAE-01F17C240A37}" type="pres">
      <dgm:prSet presAssocID="{76008B89-A4ED-475B-B3A3-56542589C238}" presName="gear1srcNode" presStyleLbl="node1" presStyleIdx="0" presStyleCnt="3"/>
      <dgm:spPr/>
      <dgm:t>
        <a:bodyPr/>
        <a:lstStyle/>
        <a:p>
          <a:endParaRPr lang="en-US"/>
        </a:p>
      </dgm:t>
    </dgm:pt>
    <dgm:pt modelId="{96A72B40-AF08-41F5-8803-6D57738151A8}" type="pres">
      <dgm:prSet presAssocID="{76008B89-A4ED-475B-B3A3-56542589C238}" presName="gear1dstNode" presStyleLbl="node1" presStyleIdx="0" presStyleCnt="3"/>
      <dgm:spPr/>
      <dgm:t>
        <a:bodyPr/>
        <a:lstStyle/>
        <a:p>
          <a:endParaRPr lang="en-US"/>
        </a:p>
      </dgm:t>
    </dgm:pt>
    <dgm:pt modelId="{C86753AA-7EF5-4F22-A3DB-FA0487CCFEF4}" type="pres">
      <dgm:prSet presAssocID="{2917A9FF-0B09-4A28-B57F-5C5D1E492334}" presName="gear2" presStyleLbl="node1" presStyleIdx="1" presStyleCnt="3" custScaleX="120056" custScaleY="113482" custLinFactNeighborY="4270">
        <dgm:presLayoutVars>
          <dgm:chMax val="1"/>
          <dgm:bulletEnabled val="1"/>
        </dgm:presLayoutVars>
      </dgm:prSet>
      <dgm:spPr/>
      <dgm:t>
        <a:bodyPr/>
        <a:lstStyle/>
        <a:p>
          <a:endParaRPr lang="en-US"/>
        </a:p>
      </dgm:t>
    </dgm:pt>
    <dgm:pt modelId="{7B8AFD65-2272-48A6-B215-097FEBADD8D2}" type="pres">
      <dgm:prSet presAssocID="{2917A9FF-0B09-4A28-B57F-5C5D1E492334}" presName="gear2srcNode" presStyleLbl="node1" presStyleIdx="1" presStyleCnt="3"/>
      <dgm:spPr/>
      <dgm:t>
        <a:bodyPr/>
        <a:lstStyle/>
        <a:p>
          <a:endParaRPr lang="en-US"/>
        </a:p>
      </dgm:t>
    </dgm:pt>
    <dgm:pt modelId="{DA65ACD9-3C1E-409A-8615-CCE59D70369A}" type="pres">
      <dgm:prSet presAssocID="{2917A9FF-0B09-4A28-B57F-5C5D1E492334}" presName="gear2dstNode" presStyleLbl="node1" presStyleIdx="1" presStyleCnt="3"/>
      <dgm:spPr/>
      <dgm:t>
        <a:bodyPr/>
        <a:lstStyle/>
        <a:p>
          <a:endParaRPr lang="en-US"/>
        </a:p>
      </dgm:t>
    </dgm:pt>
    <dgm:pt modelId="{B9383704-CA24-448E-B521-37440EBAD764}" type="pres">
      <dgm:prSet presAssocID="{87B77D31-F698-41FC-BCB7-739CDDF35E5D}" presName="gear3" presStyleLbl="node1" presStyleIdx="2" presStyleCnt="3" custScaleX="110494"/>
      <dgm:spPr/>
      <dgm:t>
        <a:bodyPr/>
        <a:lstStyle/>
        <a:p>
          <a:endParaRPr lang="en-US"/>
        </a:p>
      </dgm:t>
    </dgm:pt>
    <dgm:pt modelId="{FCBC5901-92C6-4C12-8B9D-9AA8B18C7A4D}" type="pres">
      <dgm:prSet presAssocID="{87B77D31-F698-41FC-BCB7-739CDDF35E5D}" presName="gear3tx" presStyleLbl="node1" presStyleIdx="2" presStyleCnt="3">
        <dgm:presLayoutVars>
          <dgm:chMax val="1"/>
          <dgm:bulletEnabled val="1"/>
        </dgm:presLayoutVars>
      </dgm:prSet>
      <dgm:spPr/>
      <dgm:t>
        <a:bodyPr/>
        <a:lstStyle/>
        <a:p>
          <a:endParaRPr lang="en-US"/>
        </a:p>
      </dgm:t>
    </dgm:pt>
    <dgm:pt modelId="{E5B14853-025B-4FFC-844F-75221D1DB5F6}" type="pres">
      <dgm:prSet presAssocID="{87B77D31-F698-41FC-BCB7-739CDDF35E5D}" presName="gear3srcNode" presStyleLbl="node1" presStyleIdx="2" presStyleCnt="3"/>
      <dgm:spPr/>
      <dgm:t>
        <a:bodyPr/>
        <a:lstStyle/>
        <a:p>
          <a:endParaRPr lang="en-US"/>
        </a:p>
      </dgm:t>
    </dgm:pt>
    <dgm:pt modelId="{BCAF96BC-C545-4D9E-BD49-300479B96C8F}" type="pres">
      <dgm:prSet presAssocID="{87B77D31-F698-41FC-BCB7-739CDDF35E5D}" presName="gear3dstNode" presStyleLbl="node1" presStyleIdx="2" presStyleCnt="3"/>
      <dgm:spPr/>
      <dgm:t>
        <a:bodyPr/>
        <a:lstStyle/>
        <a:p>
          <a:endParaRPr lang="en-US"/>
        </a:p>
      </dgm:t>
    </dgm:pt>
    <dgm:pt modelId="{41A0D6E5-DED2-4048-8F96-DA0EB09AEEDC}" type="pres">
      <dgm:prSet presAssocID="{A3FF32AE-2B18-4D98-A602-57509CC75210}" presName="connector1" presStyleLbl="sibTrans2D1" presStyleIdx="0" presStyleCnt="3"/>
      <dgm:spPr/>
      <dgm:t>
        <a:bodyPr/>
        <a:lstStyle/>
        <a:p>
          <a:endParaRPr lang="en-US"/>
        </a:p>
      </dgm:t>
    </dgm:pt>
    <dgm:pt modelId="{53BDE1D6-4501-4678-9532-725214523E71}" type="pres">
      <dgm:prSet presAssocID="{84CAB428-42AC-4D1E-9483-D367BC7ABAA0}" presName="connector2" presStyleLbl="sibTrans2D1" presStyleIdx="1" presStyleCnt="3"/>
      <dgm:spPr/>
      <dgm:t>
        <a:bodyPr/>
        <a:lstStyle/>
        <a:p>
          <a:endParaRPr lang="en-US"/>
        </a:p>
      </dgm:t>
    </dgm:pt>
    <dgm:pt modelId="{4AD5060C-55B7-4A64-99DC-39C12F834352}" type="pres">
      <dgm:prSet presAssocID="{73D2BB79-525D-46E1-8783-4737E2F591C9}" presName="connector3" presStyleLbl="sibTrans2D1" presStyleIdx="2" presStyleCnt="3"/>
      <dgm:spPr/>
      <dgm:t>
        <a:bodyPr/>
        <a:lstStyle/>
        <a:p>
          <a:endParaRPr lang="en-US"/>
        </a:p>
      </dgm:t>
    </dgm:pt>
  </dgm:ptLst>
  <dgm:cxnLst>
    <dgm:cxn modelId="{B0B047EB-43B3-42F2-8E2C-3EC885A7DE7B}" srcId="{4A91CE33-9A98-4B40-BA9C-E9035F168888}" destId="{EB4255C6-BBA1-4D8A-9152-1BC086A38CE7}" srcOrd="6" destOrd="0" parTransId="{89B87E9D-A0AC-49E3-9BD3-07C0F9A0578C}" sibTransId="{523F96C3-5DFC-4017-A148-16D3B7C91DDD}"/>
    <dgm:cxn modelId="{74A9E1C0-A19E-40C3-BA03-845DAFFA97E2}" type="presOf" srcId="{87B77D31-F698-41FC-BCB7-739CDDF35E5D}" destId="{BCAF96BC-C545-4D9E-BD49-300479B96C8F}" srcOrd="3" destOrd="0" presId="urn:microsoft.com/office/officeart/2005/8/layout/gear1"/>
    <dgm:cxn modelId="{04796EE2-F03B-4E56-9A43-4896A59110FF}" type="presOf" srcId="{2917A9FF-0B09-4A28-B57F-5C5D1E492334}" destId="{C86753AA-7EF5-4F22-A3DB-FA0487CCFEF4}" srcOrd="0" destOrd="0" presId="urn:microsoft.com/office/officeart/2005/8/layout/gear1"/>
    <dgm:cxn modelId="{EC3DBC61-5667-4941-8014-09B57AC3CE16}" type="presOf" srcId="{4A91CE33-9A98-4B40-BA9C-E9035F168888}" destId="{F45B7D33-7243-4901-9C31-AB0632B8F40A}" srcOrd="0" destOrd="0" presId="urn:microsoft.com/office/officeart/2005/8/layout/gear1"/>
    <dgm:cxn modelId="{4F567D01-56E2-4A7B-BCF8-5F90E554450C}" srcId="{4A91CE33-9A98-4B40-BA9C-E9035F168888}" destId="{3145D9FB-A2A4-4DAB-A53F-98FEE3F0BC86}" srcOrd="3" destOrd="0" parTransId="{F2F56D38-B356-45E9-9335-A72EA87FBEBE}" sibTransId="{5E35DE1D-5E2C-4339-9513-28542297444D}"/>
    <dgm:cxn modelId="{9D30B6B5-F0EB-4CBB-994C-C3A997BA9ACB}" type="presOf" srcId="{73D2BB79-525D-46E1-8783-4737E2F591C9}" destId="{4AD5060C-55B7-4A64-99DC-39C12F834352}" srcOrd="0" destOrd="0" presId="urn:microsoft.com/office/officeart/2005/8/layout/gear1"/>
    <dgm:cxn modelId="{71ABB030-4F83-44A6-AA6E-716C8F6219BC}" srcId="{4A91CE33-9A98-4B40-BA9C-E9035F168888}" destId="{F445BFC1-C2D9-438A-8C11-ECE91698679E}" srcOrd="5" destOrd="0" parTransId="{C72237CC-C4F9-437B-9F4F-33B7F00DCE04}" sibTransId="{A34872BD-CD31-43D0-8A30-51EC1B8DD5A4}"/>
    <dgm:cxn modelId="{8680B5E9-DE8C-409A-B19C-571EA4FF1CB5}" type="presOf" srcId="{87B77D31-F698-41FC-BCB7-739CDDF35E5D}" destId="{FCBC5901-92C6-4C12-8B9D-9AA8B18C7A4D}" srcOrd="1" destOrd="0" presId="urn:microsoft.com/office/officeart/2005/8/layout/gear1"/>
    <dgm:cxn modelId="{0CC1BE17-851C-45CA-852E-810BB0813F7A}" srcId="{4A91CE33-9A98-4B40-BA9C-E9035F168888}" destId="{1A83E1A6-BF31-4804-9D9C-033772429A9B}" srcOrd="4" destOrd="0" parTransId="{70A735BD-C4B9-4AAB-B63E-2EF74E402993}" sibTransId="{423B4058-986F-4B72-9434-EF9FA164A6C5}"/>
    <dgm:cxn modelId="{2BEEA056-5434-4834-A5F4-A6A2A3B35990}" type="presOf" srcId="{A3FF32AE-2B18-4D98-A602-57509CC75210}" destId="{41A0D6E5-DED2-4048-8F96-DA0EB09AEEDC}" srcOrd="0" destOrd="0" presId="urn:microsoft.com/office/officeart/2005/8/layout/gear1"/>
    <dgm:cxn modelId="{BD6C2E08-582D-4ADE-A1F5-16CA68808A60}" type="presOf" srcId="{76008B89-A4ED-475B-B3A3-56542589C238}" destId="{58ED3A5B-47D9-445C-812F-E3DAB20C52A4}" srcOrd="0" destOrd="0" presId="urn:microsoft.com/office/officeart/2005/8/layout/gear1"/>
    <dgm:cxn modelId="{672EA646-19B6-4AC9-B683-E21D6BD52F06}" srcId="{4A91CE33-9A98-4B40-BA9C-E9035F168888}" destId="{87B77D31-F698-41FC-BCB7-739CDDF35E5D}" srcOrd="2" destOrd="0" parTransId="{D1CE7435-EC40-4D26-8F57-2797CE0E5621}" sibTransId="{73D2BB79-525D-46E1-8783-4737E2F591C9}"/>
    <dgm:cxn modelId="{72591363-CA69-4B56-B83A-C798A455518C}" srcId="{4A91CE33-9A98-4B40-BA9C-E9035F168888}" destId="{2917A9FF-0B09-4A28-B57F-5C5D1E492334}" srcOrd="1" destOrd="0" parTransId="{7A6FC5F6-A72E-430B-B96E-22BD531C8D07}" sibTransId="{84CAB428-42AC-4D1E-9483-D367BC7ABAA0}"/>
    <dgm:cxn modelId="{DF0BE0D7-2A76-4A80-8355-0B1D14AC6B48}" type="presOf" srcId="{87B77D31-F698-41FC-BCB7-739CDDF35E5D}" destId="{B9383704-CA24-448E-B521-37440EBAD764}" srcOrd="0" destOrd="0" presId="urn:microsoft.com/office/officeart/2005/8/layout/gear1"/>
    <dgm:cxn modelId="{914E9C4D-6763-47B9-A5F4-A3A783D1A00D}" type="presOf" srcId="{2917A9FF-0B09-4A28-B57F-5C5D1E492334}" destId="{DA65ACD9-3C1E-409A-8615-CCE59D70369A}" srcOrd="2" destOrd="0" presId="urn:microsoft.com/office/officeart/2005/8/layout/gear1"/>
    <dgm:cxn modelId="{60C95F9F-6338-4F7F-A6A0-0F5B2884E09E}" type="presOf" srcId="{84CAB428-42AC-4D1E-9483-D367BC7ABAA0}" destId="{53BDE1D6-4501-4678-9532-725214523E71}" srcOrd="0" destOrd="0" presId="urn:microsoft.com/office/officeart/2005/8/layout/gear1"/>
    <dgm:cxn modelId="{F90CEBD0-66DE-43EB-ADDC-86C3F9B60302}" type="presOf" srcId="{2917A9FF-0B09-4A28-B57F-5C5D1E492334}" destId="{7B8AFD65-2272-48A6-B215-097FEBADD8D2}" srcOrd="1" destOrd="0" presId="urn:microsoft.com/office/officeart/2005/8/layout/gear1"/>
    <dgm:cxn modelId="{58E0DEF8-4EDE-4044-9CED-FA7966CCA95B}" type="presOf" srcId="{76008B89-A4ED-475B-B3A3-56542589C238}" destId="{96A72B40-AF08-41F5-8803-6D57738151A8}" srcOrd="2" destOrd="0" presId="urn:microsoft.com/office/officeart/2005/8/layout/gear1"/>
    <dgm:cxn modelId="{51B77BA2-FF0D-4D4A-98C2-9FD3F8B9CD57}" type="presOf" srcId="{87B77D31-F698-41FC-BCB7-739CDDF35E5D}" destId="{E5B14853-025B-4FFC-844F-75221D1DB5F6}" srcOrd="2" destOrd="0" presId="urn:microsoft.com/office/officeart/2005/8/layout/gear1"/>
    <dgm:cxn modelId="{88ABB91A-6CE2-4DF5-80D1-154256E2E9BE}" srcId="{4A91CE33-9A98-4B40-BA9C-E9035F168888}" destId="{76008B89-A4ED-475B-B3A3-56542589C238}" srcOrd="0" destOrd="0" parTransId="{B9474A4C-B61B-4C79-BF9E-421F43C1559E}" sibTransId="{A3FF32AE-2B18-4D98-A602-57509CC75210}"/>
    <dgm:cxn modelId="{AE6ECEE3-5C58-4785-830F-F1D6855351F0}" type="presOf" srcId="{76008B89-A4ED-475B-B3A3-56542589C238}" destId="{65FFE6B5-799A-42C3-8FAE-01F17C240A37}" srcOrd="1" destOrd="0" presId="urn:microsoft.com/office/officeart/2005/8/layout/gear1"/>
    <dgm:cxn modelId="{621F09BB-7CBE-47A9-8095-9AE4B0348393}" type="presParOf" srcId="{F45B7D33-7243-4901-9C31-AB0632B8F40A}" destId="{58ED3A5B-47D9-445C-812F-E3DAB20C52A4}" srcOrd="0" destOrd="0" presId="urn:microsoft.com/office/officeart/2005/8/layout/gear1"/>
    <dgm:cxn modelId="{6CB72F87-BD83-4660-B103-CF76B4A95881}" type="presParOf" srcId="{F45B7D33-7243-4901-9C31-AB0632B8F40A}" destId="{65FFE6B5-799A-42C3-8FAE-01F17C240A37}" srcOrd="1" destOrd="0" presId="urn:microsoft.com/office/officeart/2005/8/layout/gear1"/>
    <dgm:cxn modelId="{B74F5A8D-73F7-4FD1-95E0-BAB00596039A}" type="presParOf" srcId="{F45B7D33-7243-4901-9C31-AB0632B8F40A}" destId="{96A72B40-AF08-41F5-8803-6D57738151A8}" srcOrd="2" destOrd="0" presId="urn:microsoft.com/office/officeart/2005/8/layout/gear1"/>
    <dgm:cxn modelId="{3CE37C7D-9A49-49DF-9968-BA5BA43A4E0C}" type="presParOf" srcId="{F45B7D33-7243-4901-9C31-AB0632B8F40A}" destId="{C86753AA-7EF5-4F22-A3DB-FA0487CCFEF4}" srcOrd="3" destOrd="0" presId="urn:microsoft.com/office/officeart/2005/8/layout/gear1"/>
    <dgm:cxn modelId="{DDAFC58E-64C2-4C4A-B62A-E135945CE869}" type="presParOf" srcId="{F45B7D33-7243-4901-9C31-AB0632B8F40A}" destId="{7B8AFD65-2272-48A6-B215-097FEBADD8D2}" srcOrd="4" destOrd="0" presId="urn:microsoft.com/office/officeart/2005/8/layout/gear1"/>
    <dgm:cxn modelId="{E6962A87-6B7E-48EC-8EA5-2E94AAD0525A}" type="presParOf" srcId="{F45B7D33-7243-4901-9C31-AB0632B8F40A}" destId="{DA65ACD9-3C1E-409A-8615-CCE59D70369A}" srcOrd="5" destOrd="0" presId="urn:microsoft.com/office/officeart/2005/8/layout/gear1"/>
    <dgm:cxn modelId="{4379C9E6-0E95-4A10-AE95-3330612D944C}" type="presParOf" srcId="{F45B7D33-7243-4901-9C31-AB0632B8F40A}" destId="{B9383704-CA24-448E-B521-37440EBAD764}" srcOrd="6" destOrd="0" presId="urn:microsoft.com/office/officeart/2005/8/layout/gear1"/>
    <dgm:cxn modelId="{3D91EC49-5B91-4396-AD4F-79F30E999F6B}" type="presParOf" srcId="{F45B7D33-7243-4901-9C31-AB0632B8F40A}" destId="{FCBC5901-92C6-4C12-8B9D-9AA8B18C7A4D}" srcOrd="7" destOrd="0" presId="urn:microsoft.com/office/officeart/2005/8/layout/gear1"/>
    <dgm:cxn modelId="{CFF30CED-4F80-4E40-94AB-5984213577EB}" type="presParOf" srcId="{F45B7D33-7243-4901-9C31-AB0632B8F40A}" destId="{E5B14853-025B-4FFC-844F-75221D1DB5F6}" srcOrd="8" destOrd="0" presId="urn:microsoft.com/office/officeart/2005/8/layout/gear1"/>
    <dgm:cxn modelId="{7C7C96C0-5663-4855-8610-28325474C420}" type="presParOf" srcId="{F45B7D33-7243-4901-9C31-AB0632B8F40A}" destId="{BCAF96BC-C545-4D9E-BD49-300479B96C8F}" srcOrd="9" destOrd="0" presId="urn:microsoft.com/office/officeart/2005/8/layout/gear1"/>
    <dgm:cxn modelId="{4186CE84-F287-47E8-B794-82DDCE2C7B13}" type="presParOf" srcId="{F45B7D33-7243-4901-9C31-AB0632B8F40A}" destId="{41A0D6E5-DED2-4048-8F96-DA0EB09AEEDC}" srcOrd="10" destOrd="0" presId="urn:microsoft.com/office/officeart/2005/8/layout/gear1"/>
    <dgm:cxn modelId="{BD46DA5A-085F-4BD0-B78D-1068D4AC514F}" type="presParOf" srcId="{F45B7D33-7243-4901-9C31-AB0632B8F40A}" destId="{53BDE1D6-4501-4678-9532-725214523E71}" srcOrd="11" destOrd="0" presId="urn:microsoft.com/office/officeart/2005/8/layout/gear1"/>
    <dgm:cxn modelId="{97522924-1043-4821-8D65-8A53E527C596}" type="presParOf" srcId="{F45B7D33-7243-4901-9C31-AB0632B8F40A}" destId="{4AD5060C-55B7-4A64-99DC-39C12F834352}" srcOrd="12" destOrd="0" presId="urn:microsoft.com/office/officeart/2005/8/layout/gear1"/>
  </dgm:cxnLst>
  <dgm:bg/>
  <dgm:whole/>
</dgm:dataModel>
</file>

<file path=ppt/diagrams/data4.xml><?xml version="1.0" encoding="utf-8"?>
<dgm:dataModel xmlns:dgm="http://schemas.openxmlformats.org/drawingml/2006/diagram" xmlns:a="http://schemas.openxmlformats.org/drawingml/2006/main">
  <dgm:ptLst>
    <dgm:pt modelId="{1ECDCD3B-2043-41C2-9CAD-44DC305199D6}"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n-US"/>
        </a:p>
      </dgm:t>
    </dgm:pt>
    <dgm:pt modelId="{8916B990-7753-4868-9529-7C836FF37F5E}">
      <dgm:prSet phldrT="[Text]" custT="1"/>
      <dgm:spPr>
        <a:solidFill>
          <a:srgbClr val="E09D5A">
            <a:alpha val="90000"/>
          </a:srgbClr>
        </a:solidFill>
      </dgm:spPr>
      <dgm:t>
        <a:bodyPr/>
        <a:lstStyle/>
        <a:p>
          <a:r>
            <a:rPr lang="en-US" sz="3200" b="1" dirty="0" smtClean="0"/>
            <a:t>BLEACHING</a:t>
          </a:r>
          <a:endParaRPr lang="en-US" sz="3200" b="1" dirty="0"/>
        </a:p>
      </dgm:t>
    </dgm:pt>
    <dgm:pt modelId="{7068C5EA-2C05-4C28-8733-D0D34E43AC8A}" type="parTrans" cxnId="{327465E9-3203-437E-9AB9-50173D13C237}">
      <dgm:prSet/>
      <dgm:spPr/>
      <dgm:t>
        <a:bodyPr/>
        <a:lstStyle/>
        <a:p>
          <a:endParaRPr lang="en-US"/>
        </a:p>
      </dgm:t>
    </dgm:pt>
    <dgm:pt modelId="{C0058575-4D7B-4731-8F0D-3477995C3F96}" type="sibTrans" cxnId="{327465E9-3203-437E-9AB9-50173D13C237}">
      <dgm:prSet/>
      <dgm:spPr/>
      <dgm:t>
        <a:bodyPr/>
        <a:lstStyle/>
        <a:p>
          <a:endParaRPr lang="en-US"/>
        </a:p>
      </dgm:t>
    </dgm:pt>
    <dgm:pt modelId="{8D31566B-61C0-4A75-A675-CD64C5FD2EFE}">
      <dgm:prSet phldrT="[Text]" custT="1"/>
      <dgm:spPr>
        <a:solidFill>
          <a:srgbClr val="FF0000">
            <a:alpha val="90000"/>
          </a:srgbClr>
        </a:solidFill>
      </dgm:spPr>
      <dgm:t>
        <a:bodyPr/>
        <a:lstStyle/>
        <a:p>
          <a:r>
            <a:rPr lang="en-US" sz="1800" b="1" dirty="0" smtClean="0"/>
            <a:t>VITAL TOOTH</a:t>
          </a:r>
          <a:endParaRPr lang="en-US" sz="1800" b="1" dirty="0"/>
        </a:p>
      </dgm:t>
    </dgm:pt>
    <dgm:pt modelId="{1E9F9E3C-059D-4152-81A1-1B354F8BEC78}" type="parTrans" cxnId="{AB04DF0A-EC91-45F9-930A-8365904113A9}">
      <dgm:prSet/>
      <dgm:spPr/>
      <dgm:t>
        <a:bodyPr/>
        <a:lstStyle/>
        <a:p>
          <a:endParaRPr lang="en-US"/>
        </a:p>
      </dgm:t>
    </dgm:pt>
    <dgm:pt modelId="{063C7247-4168-446A-AC01-5BC80BEA9B1C}" type="sibTrans" cxnId="{AB04DF0A-EC91-45F9-930A-8365904113A9}">
      <dgm:prSet/>
      <dgm:spPr/>
      <dgm:t>
        <a:bodyPr/>
        <a:lstStyle/>
        <a:p>
          <a:endParaRPr lang="en-US"/>
        </a:p>
      </dgm:t>
    </dgm:pt>
    <dgm:pt modelId="{94835892-AF26-4DB3-84DB-28979D7F69F2}">
      <dgm:prSet phldrT="[Text]" custT="1"/>
      <dgm:spPr/>
      <dgm:t>
        <a:bodyPr/>
        <a:lstStyle/>
        <a:p>
          <a:r>
            <a:rPr lang="en-US" sz="1800" b="1" dirty="0" smtClean="0"/>
            <a:t>IN OFFICE/ POWER</a:t>
          </a:r>
          <a:endParaRPr lang="en-US" sz="1800" b="1" dirty="0"/>
        </a:p>
      </dgm:t>
    </dgm:pt>
    <dgm:pt modelId="{30FA14AE-A075-4B99-AE37-004A135F3925}" type="parTrans" cxnId="{40DF7FCD-796A-41EB-878C-34589D915C67}">
      <dgm:prSet/>
      <dgm:spPr/>
      <dgm:t>
        <a:bodyPr/>
        <a:lstStyle/>
        <a:p>
          <a:endParaRPr lang="en-US"/>
        </a:p>
      </dgm:t>
    </dgm:pt>
    <dgm:pt modelId="{B098B97C-5E20-4DEF-8F15-ECEB8A0A6F9E}" type="sibTrans" cxnId="{40DF7FCD-796A-41EB-878C-34589D915C67}">
      <dgm:prSet/>
      <dgm:spPr/>
      <dgm:t>
        <a:bodyPr/>
        <a:lstStyle/>
        <a:p>
          <a:endParaRPr lang="en-US"/>
        </a:p>
      </dgm:t>
    </dgm:pt>
    <dgm:pt modelId="{48583A7A-3207-4A51-9716-6B05D5523DFE}">
      <dgm:prSet phldrT="[Text]" custT="1"/>
      <dgm:spPr>
        <a:solidFill>
          <a:srgbClr val="00B050">
            <a:alpha val="90000"/>
          </a:srgbClr>
        </a:solidFill>
      </dgm:spPr>
      <dgm:t>
        <a:bodyPr/>
        <a:lstStyle/>
        <a:p>
          <a:r>
            <a:rPr lang="en-US" sz="1800" b="1" dirty="0" smtClean="0"/>
            <a:t>NON – VITAL TOOTH</a:t>
          </a:r>
          <a:endParaRPr lang="en-US" sz="1800" b="1" dirty="0"/>
        </a:p>
      </dgm:t>
    </dgm:pt>
    <dgm:pt modelId="{1265EB91-C8CC-48C6-8D67-F4174328ABAE}" type="parTrans" cxnId="{283740DA-0AB5-4277-98CA-6876845674AD}">
      <dgm:prSet/>
      <dgm:spPr/>
      <dgm:t>
        <a:bodyPr/>
        <a:lstStyle/>
        <a:p>
          <a:endParaRPr lang="en-US"/>
        </a:p>
      </dgm:t>
    </dgm:pt>
    <dgm:pt modelId="{D0C8702C-39A3-487E-BBD8-13153A74F9D8}" type="sibTrans" cxnId="{283740DA-0AB5-4277-98CA-6876845674AD}">
      <dgm:prSet/>
      <dgm:spPr/>
      <dgm:t>
        <a:bodyPr/>
        <a:lstStyle/>
        <a:p>
          <a:endParaRPr lang="en-US"/>
        </a:p>
      </dgm:t>
    </dgm:pt>
    <dgm:pt modelId="{E15A9D9A-D6EE-47FA-AFA7-5F3CEA8175ED}">
      <dgm:prSet phldrT="[Text]" custT="1"/>
      <dgm:spPr/>
      <dgm:t>
        <a:bodyPr/>
        <a:lstStyle/>
        <a:p>
          <a:r>
            <a:rPr lang="en-US" sz="1800" b="1" dirty="0" smtClean="0"/>
            <a:t>WALKING</a:t>
          </a:r>
          <a:endParaRPr lang="en-US" sz="1800" b="1" dirty="0"/>
        </a:p>
      </dgm:t>
    </dgm:pt>
    <dgm:pt modelId="{66F3044E-6316-4FFC-9130-867563E6D9BE}" type="parTrans" cxnId="{48B50539-08E2-4765-972F-0E34407BE776}">
      <dgm:prSet/>
      <dgm:spPr/>
      <dgm:t>
        <a:bodyPr/>
        <a:lstStyle/>
        <a:p>
          <a:endParaRPr lang="en-US"/>
        </a:p>
      </dgm:t>
    </dgm:pt>
    <dgm:pt modelId="{ED43D078-C902-43FE-8253-601CC7E266B0}" type="sibTrans" cxnId="{48B50539-08E2-4765-972F-0E34407BE776}">
      <dgm:prSet/>
      <dgm:spPr/>
      <dgm:t>
        <a:bodyPr/>
        <a:lstStyle/>
        <a:p>
          <a:endParaRPr lang="en-US"/>
        </a:p>
      </dgm:t>
    </dgm:pt>
    <dgm:pt modelId="{B35AA4A3-4C62-49FC-833F-C302AFDF4CFC}">
      <dgm:prSet custT="1"/>
      <dgm:spPr/>
      <dgm:t>
        <a:bodyPr/>
        <a:lstStyle/>
        <a:p>
          <a:r>
            <a:rPr lang="en-US" sz="1800" b="1" dirty="0" smtClean="0"/>
            <a:t>IN-OFFICE</a:t>
          </a:r>
          <a:endParaRPr lang="en-US" sz="1800" b="1" dirty="0"/>
        </a:p>
      </dgm:t>
    </dgm:pt>
    <dgm:pt modelId="{AAC59C8C-EE05-4C7E-8DA5-D7B4629004E7}" type="parTrans" cxnId="{2AEE1475-9BAA-461F-B3A3-26A1BFA6EBDD}">
      <dgm:prSet/>
      <dgm:spPr/>
      <dgm:t>
        <a:bodyPr/>
        <a:lstStyle/>
        <a:p>
          <a:endParaRPr lang="en-US"/>
        </a:p>
      </dgm:t>
    </dgm:pt>
    <dgm:pt modelId="{5CF0872E-43A4-47D3-9913-B16CFC7914C0}" type="sibTrans" cxnId="{2AEE1475-9BAA-461F-B3A3-26A1BFA6EBDD}">
      <dgm:prSet/>
      <dgm:spPr/>
      <dgm:t>
        <a:bodyPr/>
        <a:lstStyle/>
        <a:p>
          <a:endParaRPr lang="en-US"/>
        </a:p>
      </dgm:t>
    </dgm:pt>
    <dgm:pt modelId="{84B1D29A-3DA1-45A4-8335-45F4732D683F}">
      <dgm:prSet custT="1"/>
      <dgm:spPr/>
      <dgm:t>
        <a:bodyPr/>
        <a:lstStyle/>
        <a:p>
          <a:r>
            <a:rPr lang="en-US" sz="1800" b="1" dirty="0" smtClean="0"/>
            <a:t>AT HOME/NIGHT GUARD</a:t>
          </a:r>
          <a:endParaRPr lang="en-US" sz="1800" b="1" dirty="0"/>
        </a:p>
      </dgm:t>
    </dgm:pt>
    <dgm:pt modelId="{FDCEC993-1D66-4FD6-8331-875B44AAD10C}" type="parTrans" cxnId="{259BEEDD-4E5A-48CE-87D9-0AD3009C16F7}">
      <dgm:prSet/>
      <dgm:spPr/>
      <dgm:t>
        <a:bodyPr/>
        <a:lstStyle/>
        <a:p>
          <a:endParaRPr lang="en-US"/>
        </a:p>
      </dgm:t>
    </dgm:pt>
    <dgm:pt modelId="{58F1890A-928D-4592-81FC-DFA99CAE6449}" type="sibTrans" cxnId="{259BEEDD-4E5A-48CE-87D9-0AD3009C16F7}">
      <dgm:prSet/>
      <dgm:spPr/>
      <dgm:t>
        <a:bodyPr/>
        <a:lstStyle/>
        <a:p>
          <a:endParaRPr lang="en-US"/>
        </a:p>
      </dgm:t>
    </dgm:pt>
    <dgm:pt modelId="{693F8984-DFDD-49B3-B1EB-82A1172D63BE}" type="pres">
      <dgm:prSet presAssocID="{1ECDCD3B-2043-41C2-9CAD-44DC305199D6}" presName="hierChild1" presStyleCnt="0">
        <dgm:presLayoutVars>
          <dgm:chPref val="1"/>
          <dgm:dir/>
          <dgm:animOne val="branch"/>
          <dgm:animLvl val="lvl"/>
          <dgm:resizeHandles/>
        </dgm:presLayoutVars>
      </dgm:prSet>
      <dgm:spPr/>
      <dgm:t>
        <a:bodyPr/>
        <a:lstStyle/>
        <a:p>
          <a:endParaRPr lang="en-US"/>
        </a:p>
      </dgm:t>
    </dgm:pt>
    <dgm:pt modelId="{F2C49630-BDF6-4CA7-8563-BC29F5867245}" type="pres">
      <dgm:prSet presAssocID="{8916B990-7753-4868-9529-7C836FF37F5E}" presName="hierRoot1" presStyleCnt="0"/>
      <dgm:spPr/>
    </dgm:pt>
    <dgm:pt modelId="{2D1AEEF2-82B4-41B1-94B4-6E1CB97956F3}" type="pres">
      <dgm:prSet presAssocID="{8916B990-7753-4868-9529-7C836FF37F5E}" presName="composite" presStyleCnt="0"/>
      <dgm:spPr/>
    </dgm:pt>
    <dgm:pt modelId="{59B775DB-727B-46E4-ABAE-7EB591C45CB8}" type="pres">
      <dgm:prSet presAssocID="{8916B990-7753-4868-9529-7C836FF37F5E}" presName="background" presStyleLbl="node0" presStyleIdx="0" presStyleCnt="1"/>
      <dgm:spPr/>
    </dgm:pt>
    <dgm:pt modelId="{5FDA2B91-0ADE-48C5-88D2-1F6D27E24512}" type="pres">
      <dgm:prSet presAssocID="{8916B990-7753-4868-9529-7C836FF37F5E}" presName="text" presStyleLbl="fgAcc0" presStyleIdx="0" presStyleCnt="1" custScaleX="285177" custScaleY="105588">
        <dgm:presLayoutVars>
          <dgm:chPref val="3"/>
        </dgm:presLayoutVars>
      </dgm:prSet>
      <dgm:spPr/>
      <dgm:t>
        <a:bodyPr/>
        <a:lstStyle/>
        <a:p>
          <a:endParaRPr lang="en-US"/>
        </a:p>
      </dgm:t>
    </dgm:pt>
    <dgm:pt modelId="{4363BD24-0D46-43F4-8289-E08437A0FABA}" type="pres">
      <dgm:prSet presAssocID="{8916B990-7753-4868-9529-7C836FF37F5E}" presName="hierChild2" presStyleCnt="0"/>
      <dgm:spPr/>
    </dgm:pt>
    <dgm:pt modelId="{75B5B32D-0288-47E6-A09C-1F1134E0981F}" type="pres">
      <dgm:prSet presAssocID="{1E9F9E3C-059D-4152-81A1-1B354F8BEC78}" presName="Name10" presStyleLbl="parChTrans1D2" presStyleIdx="0" presStyleCnt="2"/>
      <dgm:spPr/>
      <dgm:t>
        <a:bodyPr/>
        <a:lstStyle/>
        <a:p>
          <a:endParaRPr lang="en-US"/>
        </a:p>
      </dgm:t>
    </dgm:pt>
    <dgm:pt modelId="{8CFF0414-2EC6-4B0E-9194-8383CE610130}" type="pres">
      <dgm:prSet presAssocID="{8D31566B-61C0-4A75-A675-CD64C5FD2EFE}" presName="hierRoot2" presStyleCnt="0"/>
      <dgm:spPr/>
    </dgm:pt>
    <dgm:pt modelId="{E7331973-D02F-4022-9A86-95B569A97676}" type="pres">
      <dgm:prSet presAssocID="{8D31566B-61C0-4A75-A675-CD64C5FD2EFE}" presName="composite2" presStyleCnt="0"/>
      <dgm:spPr/>
    </dgm:pt>
    <dgm:pt modelId="{8E16BDEB-6457-48DA-BB53-E56B8F40D8E7}" type="pres">
      <dgm:prSet presAssocID="{8D31566B-61C0-4A75-A675-CD64C5FD2EFE}" presName="background2" presStyleLbl="node2" presStyleIdx="0" presStyleCnt="2"/>
      <dgm:spPr/>
    </dgm:pt>
    <dgm:pt modelId="{5409FFB7-5635-448A-A0DB-6C4100E0829F}" type="pres">
      <dgm:prSet presAssocID="{8D31566B-61C0-4A75-A675-CD64C5FD2EFE}" presName="text2" presStyleLbl="fgAcc2" presStyleIdx="0" presStyleCnt="2">
        <dgm:presLayoutVars>
          <dgm:chPref val="3"/>
        </dgm:presLayoutVars>
      </dgm:prSet>
      <dgm:spPr/>
      <dgm:t>
        <a:bodyPr/>
        <a:lstStyle/>
        <a:p>
          <a:endParaRPr lang="en-US"/>
        </a:p>
      </dgm:t>
    </dgm:pt>
    <dgm:pt modelId="{7EB39C89-0200-44EB-A7C7-9D8659EB7E28}" type="pres">
      <dgm:prSet presAssocID="{8D31566B-61C0-4A75-A675-CD64C5FD2EFE}" presName="hierChild3" presStyleCnt="0"/>
      <dgm:spPr/>
    </dgm:pt>
    <dgm:pt modelId="{0DCFC76D-A4FC-4D3B-9116-FA0A21E42A3E}" type="pres">
      <dgm:prSet presAssocID="{30FA14AE-A075-4B99-AE37-004A135F3925}" presName="Name17" presStyleLbl="parChTrans1D3" presStyleIdx="0" presStyleCnt="4"/>
      <dgm:spPr/>
      <dgm:t>
        <a:bodyPr/>
        <a:lstStyle/>
        <a:p>
          <a:endParaRPr lang="en-US"/>
        </a:p>
      </dgm:t>
    </dgm:pt>
    <dgm:pt modelId="{DFFC03F4-3181-4ADE-B9FE-3583ADB65664}" type="pres">
      <dgm:prSet presAssocID="{94835892-AF26-4DB3-84DB-28979D7F69F2}" presName="hierRoot3" presStyleCnt="0"/>
      <dgm:spPr/>
    </dgm:pt>
    <dgm:pt modelId="{C858C222-D3C4-4F10-9640-E93355794B80}" type="pres">
      <dgm:prSet presAssocID="{94835892-AF26-4DB3-84DB-28979D7F69F2}" presName="composite3" presStyleCnt="0"/>
      <dgm:spPr/>
    </dgm:pt>
    <dgm:pt modelId="{C564312D-8048-4878-8274-DFCDA7B12491}" type="pres">
      <dgm:prSet presAssocID="{94835892-AF26-4DB3-84DB-28979D7F69F2}" presName="background3" presStyleLbl="node3" presStyleIdx="0" presStyleCnt="4"/>
      <dgm:spPr/>
    </dgm:pt>
    <dgm:pt modelId="{5F958D28-9660-4FB5-A2C0-0FDC495FCB3F}" type="pres">
      <dgm:prSet presAssocID="{94835892-AF26-4DB3-84DB-28979D7F69F2}" presName="text3" presStyleLbl="fgAcc3" presStyleIdx="0" presStyleCnt="4">
        <dgm:presLayoutVars>
          <dgm:chPref val="3"/>
        </dgm:presLayoutVars>
      </dgm:prSet>
      <dgm:spPr/>
      <dgm:t>
        <a:bodyPr/>
        <a:lstStyle/>
        <a:p>
          <a:endParaRPr lang="en-US"/>
        </a:p>
      </dgm:t>
    </dgm:pt>
    <dgm:pt modelId="{A7F40218-A95A-400F-BDF0-A8BA3694B94F}" type="pres">
      <dgm:prSet presAssocID="{94835892-AF26-4DB3-84DB-28979D7F69F2}" presName="hierChild4" presStyleCnt="0"/>
      <dgm:spPr/>
    </dgm:pt>
    <dgm:pt modelId="{A5F8A4B1-3175-464B-80D0-325B77BDCDC9}" type="pres">
      <dgm:prSet presAssocID="{FDCEC993-1D66-4FD6-8331-875B44AAD10C}" presName="Name17" presStyleLbl="parChTrans1D3" presStyleIdx="1" presStyleCnt="4"/>
      <dgm:spPr/>
      <dgm:t>
        <a:bodyPr/>
        <a:lstStyle/>
        <a:p>
          <a:endParaRPr lang="en-US"/>
        </a:p>
      </dgm:t>
    </dgm:pt>
    <dgm:pt modelId="{95C72F97-370F-4C56-BC8B-C865AA6D2CB9}" type="pres">
      <dgm:prSet presAssocID="{84B1D29A-3DA1-45A4-8335-45F4732D683F}" presName="hierRoot3" presStyleCnt="0"/>
      <dgm:spPr/>
    </dgm:pt>
    <dgm:pt modelId="{96038D4A-9D3A-4E0F-A954-B8B10DAD7E4B}" type="pres">
      <dgm:prSet presAssocID="{84B1D29A-3DA1-45A4-8335-45F4732D683F}" presName="composite3" presStyleCnt="0"/>
      <dgm:spPr/>
    </dgm:pt>
    <dgm:pt modelId="{ED8FE6E9-1D9C-434B-9F62-E01B7C830092}" type="pres">
      <dgm:prSet presAssocID="{84B1D29A-3DA1-45A4-8335-45F4732D683F}" presName="background3" presStyleLbl="node3" presStyleIdx="1" presStyleCnt="4"/>
      <dgm:spPr/>
    </dgm:pt>
    <dgm:pt modelId="{86799D85-3331-44F0-BB85-9408CDDB3EFD}" type="pres">
      <dgm:prSet presAssocID="{84B1D29A-3DA1-45A4-8335-45F4732D683F}" presName="text3" presStyleLbl="fgAcc3" presStyleIdx="1" presStyleCnt="4" custLinFactNeighborY="-3010">
        <dgm:presLayoutVars>
          <dgm:chPref val="3"/>
        </dgm:presLayoutVars>
      </dgm:prSet>
      <dgm:spPr/>
      <dgm:t>
        <a:bodyPr/>
        <a:lstStyle/>
        <a:p>
          <a:endParaRPr lang="en-US"/>
        </a:p>
      </dgm:t>
    </dgm:pt>
    <dgm:pt modelId="{3A8E7162-E873-422E-8B68-B67231698572}" type="pres">
      <dgm:prSet presAssocID="{84B1D29A-3DA1-45A4-8335-45F4732D683F}" presName="hierChild4" presStyleCnt="0"/>
      <dgm:spPr/>
    </dgm:pt>
    <dgm:pt modelId="{E099597C-F3DE-46F3-A749-7ED408E49D91}" type="pres">
      <dgm:prSet presAssocID="{1265EB91-C8CC-48C6-8D67-F4174328ABAE}" presName="Name10" presStyleLbl="parChTrans1D2" presStyleIdx="1" presStyleCnt="2"/>
      <dgm:spPr/>
      <dgm:t>
        <a:bodyPr/>
        <a:lstStyle/>
        <a:p>
          <a:endParaRPr lang="en-US"/>
        </a:p>
      </dgm:t>
    </dgm:pt>
    <dgm:pt modelId="{E1C01FC5-BFD8-4418-95C8-86E51FD601E3}" type="pres">
      <dgm:prSet presAssocID="{48583A7A-3207-4A51-9716-6B05D5523DFE}" presName="hierRoot2" presStyleCnt="0"/>
      <dgm:spPr/>
    </dgm:pt>
    <dgm:pt modelId="{99A25DDE-5D04-4038-BA3C-EA0C3D9F1AA1}" type="pres">
      <dgm:prSet presAssocID="{48583A7A-3207-4A51-9716-6B05D5523DFE}" presName="composite2" presStyleCnt="0"/>
      <dgm:spPr/>
    </dgm:pt>
    <dgm:pt modelId="{AB00DC1D-3664-4930-860B-BF2C7E587963}" type="pres">
      <dgm:prSet presAssocID="{48583A7A-3207-4A51-9716-6B05D5523DFE}" presName="background2" presStyleLbl="node2" presStyleIdx="1" presStyleCnt="2"/>
      <dgm:spPr/>
    </dgm:pt>
    <dgm:pt modelId="{158F21B6-CB77-4DDC-AD5D-B30FE9CF736E}" type="pres">
      <dgm:prSet presAssocID="{48583A7A-3207-4A51-9716-6B05D5523DFE}" presName="text2" presStyleLbl="fgAcc2" presStyleIdx="1" presStyleCnt="2">
        <dgm:presLayoutVars>
          <dgm:chPref val="3"/>
        </dgm:presLayoutVars>
      </dgm:prSet>
      <dgm:spPr/>
      <dgm:t>
        <a:bodyPr/>
        <a:lstStyle/>
        <a:p>
          <a:endParaRPr lang="en-US"/>
        </a:p>
      </dgm:t>
    </dgm:pt>
    <dgm:pt modelId="{BC15AA77-6554-4C91-83D9-997AB025F3FA}" type="pres">
      <dgm:prSet presAssocID="{48583A7A-3207-4A51-9716-6B05D5523DFE}" presName="hierChild3" presStyleCnt="0"/>
      <dgm:spPr/>
    </dgm:pt>
    <dgm:pt modelId="{6D174E03-C42E-4351-A4C6-36E791674AE8}" type="pres">
      <dgm:prSet presAssocID="{66F3044E-6316-4FFC-9130-867563E6D9BE}" presName="Name17" presStyleLbl="parChTrans1D3" presStyleIdx="2" presStyleCnt="4"/>
      <dgm:spPr/>
      <dgm:t>
        <a:bodyPr/>
        <a:lstStyle/>
        <a:p>
          <a:endParaRPr lang="en-US"/>
        </a:p>
      </dgm:t>
    </dgm:pt>
    <dgm:pt modelId="{DF3F6060-9FCF-472B-8657-DD62FD46BA87}" type="pres">
      <dgm:prSet presAssocID="{E15A9D9A-D6EE-47FA-AFA7-5F3CEA8175ED}" presName="hierRoot3" presStyleCnt="0"/>
      <dgm:spPr/>
    </dgm:pt>
    <dgm:pt modelId="{7D09010C-AD90-46FB-B14A-EBBAE3E369E8}" type="pres">
      <dgm:prSet presAssocID="{E15A9D9A-D6EE-47FA-AFA7-5F3CEA8175ED}" presName="composite3" presStyleCnt="0"/>
      <dgm:spPr/>
    </dgm:pt>
    <dgm:pt modelId="{1D77A332-2694-4FE2-A832-88BAFDA73B84}" type="pres">
      <dgm:prSet presAssocID="{E15A9D9A-D6EE-47FA-AFA7-5F3CEA8175ED}" presName="background3" presStyleLbl="node3" presStyleIdx="2" presStyleCnt="4"/>
      <dgm:spPr/>
    </dgm:pt>
    <dgm:pt modelId="{1E1518FA-BED4-41C0-8F63-A24B93EC1A70}" type="pres">
      <dgm:prSet presAssocID="{E15A9D9A-D6EE-47FA-AFA7-5F3CEA8175ED}" presName="text3" presStyleLbl="fgAcc3" presStyleIdx="2" presStyleCnt="4">
        <dgm:presLayoutVars>
          <dgm:chPref val="3"/>
        </dgm:presLayoutVars>
      </dgm:prSet>
      <dgm:spPr/>
      <dgm:t>
        <a:bodyPr/>
        <a:lstStyle/>
        <a:p>
          <a:endParaRPr lang="en-US"/>
        </a:p>
      </dgm:t>
    </dgm:pt>
    <dgm:pt modelId="{CCB5AA51-1D92-4D7F-8FE5-5F4144B9B899}" type="pres">
      <dgm:prSet presAssocID="{E15A9D9A-D6EE-47FA-AFA7-5F3CEA8175ED}" presName="hierChild4" presStyleCnt="0"/>
      <dgm:spPr/>
    </dgm:pt>
    <dgm:pt modelId="{8CBD3244-D362-474E-9BF9-7B995A4182EC}" type="pres">
      <dgm:prSet presAssocID="{AAC59C8C-EE05-4C7E-8DA5-D7B4629004E7}" presName="Name17" presStyleLbl="parChTrans1D3" presStyleIdx="3" presStyleCnt="4"/>
      <dgm:spPr/>
      <dgm:t>
        <a:bodyPr/>
        <a:lstStyle/>
        <a:p>
          <a:endParaRPr lang="en-US"/>
        </a:p>
      </dgm:t>
    </dgm:pt>
    <dgm:pt modelId="{E7A61188-965F-469F-AE78-A92CB721BF42}" type="pres">
      <dgm:prSet presAssocID="{B35AA4A3-4C62-49FC-833F-C302AFDF4CFC}" presName="hierRoot3" presStyleCnt="0"/>
      <dgm:spPr/>
    </dgm:pt>
    <dgm:pt modelId="{072B3AD0-CB8C-4908-957F-E5B1F51B3779}" type="pres">
      <dgm:prSet presAssocID="{B35AA4A3-4C62-49FC-833F-C302AFDF4CFC}" presName="composite3" presStyleCnt="0"/>
      <dgm:spPr/>
    </dgm:pt>
    <dgm:pt modelId="{059C4167-13D1-46F9-9EBC-8FE4565A9FF0}" type="pres">
      <dgm:prSet presAssocID="{B35AA4A3-4C62-49FC-833F-C302AFDF4CFC}" presName="background3" presStyleLbl="node3" presStyleIdx="3" presStyleCnt="4"/>
      <dgm:spPr/>
    </dgm:pt>
    <dgm:pt modelId="{A905623D-BD1F-499A-A89F-12A3DABD6605}" type="pres">
      <dgm:prSet presAssocID="{B35AA4A3-4C62-49FC-833F-C302AFDF4CFC}" presName="text3" presStyleLbl="fgAcc3" presStyleIdx="3" presStyleCnt="4" custLinFactNeighborX="88" custLinFactNeighborY="-1926">
        <dgm:presLayoutVars>
          <dgm:chPref val="3"/>
        </dgm:presLayoutVars>
      </dgm:prSet>
      <dgm:spPr/>
      <dgm:t>
        <a:bodyPr/>
        <a:lstStyle/>
        <a:p>
          <a:endParaRPr lang="en-US"/>
        </a:p>
      </dgm:t>
    </dgm:pt>
    <dgm:pt modelId="{C87AE4A5-C212-4725-86FD-99FE0A08ED6F}" type="pres">
      <dgm:prSet presAssocID="{B35AA4A3-4C62-49FC-833F-C302AFDF4CFC}" presName="hierChild4" presStyleCnt="0"/>
      <dgm:spPr/>
    </dgm:pt>
  </dgm:ptLst>
  <dgm:cxnLst>
    <dgm:cxn modelId="{283740DA-0AB5-4277-98CA-6876845674AD}" srcId="{8916B990-7753-4868-9529-7C836FF37F5E}" destId="{48583A7A-3207-4A51-9716-6B05D5523DFE}" srcOrd="1" destOrd="0" parTransId="{1265EB91-C8CC-48C6-8D67-F4174328ABAE}" sibTransId="{D0C8702C-39A3-487E-BBD8-13153A74F9D8}"/>
    <dgm:cxn modelId="{1BBD3B9D-F05A-42F2-987E-8CCAF91BE383}" type="presOf" srcId="{1ECDCD3B-2043-41C2-9CAD-44DC305199D6}" destId="{693F8984-DFDD-49B3-B1EB-82A1172D63BE}" srcOrd="0" destOrd="0" presId="urn:microsoft.com/office/officeart/2005/8/layout/hierarchy1"/>
    <dgm:cxn modelId="{8923C8A8-490B-4F0C-8FE2-6426F70F7730}" type="presOf" srcId="{30FA14AE-A075-4B99-AE37-004A135F3925}" destId="{0DCFC76D-A4FC-4D3B-9116-FA0A21E42A3E}" srcOrd="0" destOrd="0" presId="urn:microsoft.com/office/officeart/2005/8/layout/hierarchy1"/>
    <dgm:cxn modelId="{259BEEDD-4E5A-48CE-87D9-0AD3009C16F7}" srcId="{8D31566B-61C0-4A75-A675-CD64C5FD2EFE}" destId="{84B1D29A-3DA1-45A4-8335-45F4732D683F}" srcOrd="1" destOrd="0" parTransId="{FDCEC993-1D66-4FD6-8331-875B44AAD10C}" sibTransId="{58F1890A-928D-4592-81FC-DFA99CAE6449}"/>
    <dgm:cxn modelId="{2AEE1475-9BAA-461F-B3A3-26A1BFA6EBDD}" srcId="{48583A7A-3207-4A51-9716-6B05D5523DFE}" destId="{B35AA4A3-4C62-49FC-833F-C302AFDF4CFC}" srcOrd="1" destOrd="0" parTransId="{AAC59C8C-EE05-4C7E-8DA5-D7B4629004E7}" sibTransId="{5CF0872E-43A4-47D3-9913-B16CFC7914C0}"/>
    <dgm:cxn modelId="{DE93835D-92CB-47AC-95C4-2289E0FC0777}" type="presOf" srcId="{8916B990-7753-4868-9529-7C836FF37F5E}" destId="{5FDA2B91-0ADE-48C5-88D2-1F6D27E24512}" srcOrd="0" destOrd="0" presId="urn:microsoft.com/office/officeart/2005/8/layout/hierarchy1"/>
    <dgm:cxn modelId="{0AE4552E-8ABE-4CB0-9906-D15680001092}" type="presOf" srcId="{1265EB91-C8CC-48C6-8D67-F4174328ABAE}" destId="{E099597C-F3DE-46F3-A749-7ED408E49D91}" srcOrd="0" destOrd="0" presId="urn:microsoft.com/office/officeart/2005/8/layout/hierarchy1"/>
    <dgm:cxn modelId="{327465E9-3203-437E-9AB9-50173D13C237}" srcId="{1ECDCD3B-2043-41C2-9CAD-44DC305199D6}" destId="{8916B990-7753-4868-9529-7C836FF37F5E}" srcOrd="0" destOrd="0" parTransId="{7068C5EA-2C05-4C28-8733-D0D34E43AC8A}" sibTransId="{C0058575-4D7B-4731-8F0D-3477995C3F96}"/>
    <dgm:cxn modelId="{AB04DF0A-EC91-45F9-930A-8365904113A9}" srcId="{8916B990-7753-4868-9529-7C836FF37F5E}" destId="{8D31566B-61C0-4A75-A675-CD64C5FD2EFE}" srcOrd="0" destOrd="0" parTransId="{1E9F9E3C-059D-4152-81A1-1B354F8BEC78}" sibTransId="{063C7247-4168-446A-AC01-5BC80BEA9B1C}"/>
    <dgm:cxn modelId="{40DF7FCD-796A-41EB-878C-34589D915C67}" srcId="{8D31566B-61C0-4A75-A675-CD64C5FD2EFE}" destId="{94835892-AF26-4DB3-84DB-28979D7F69F2}" srcOrd="0" destOrd="0" parTransId="{30FA14AE-A075-4B99-AE37-004A135F3925}" sibTransId="{B098B97C-5E20-4DEF-8F15-ECEB8A0A6F9E}"/>
    <dgm:cxn modelId="{5B41BFEC-D22C-40B0-8EAC-786364D2E34A}" type="presOf" srcId="{94835892-AF26-4DB3-84DB-28979D7F69F2}" destId="{5F958D28-9660-4FB5-A2C0-0FDC495FCB3F}" srcOrd="0" destOrd="0" presId="urn:microsoft.com/office/officeart/2005/8/layout/hierarchy1"/>
    <dgm:cxn modelId="{74B97F13-63BE-4E91-A149-8F2071A7C297}" type="presOf" srcId="{8D31566B-61C0-4A75-A675-CD64C5FD2EFE}" destId="{5409FFB7-5635-448A-A0DB-6C4100E0829F}" srcOrd="0" destOrd="0" presId="urn:microsoft.com/office/officeart/2005/8/layout/hierarchy1"/>
    <dgm:cxn modelId="{B4A142DF-E05A-4FD5-9392-A6556D4B0AD0}" type="presOf" srcId="{48583A7A-3207-4A51-9716-6B05D5523DFE}" destId="{158F21B6-CB77-4DDC-AD5D-B30FE9CF736E}" srcOrd="0" destOrd="0" presId="urn:microsoft.com/office/officeart/2005/8/layout/hierarchy1"/>
    <dgm:cxn modelId="{48B50539-08E2-4765-972F-0E34407BE776}" srcId="{48583A7A-3207-4A51-9716-6B05D5523DFE}" destId="{E15A9D9A-D6EE-47FA-AFA7-5F3CEA8175ED}" srcOrd="0" destOrd="0" parTransId="{66F3044E-6316-4FFC-9130-867563E6D9BE}" sibTransId="{ED43D078-C902-43FE-8253-601CC7E266B0}"/>
    <dgm:cxn modelId="{C9917222-8D40-41AB-9E83-2CD47D8AA43E}" type="presOf" srcId="{B35AA4A3-4C62-49FC-833F-C302AFDF4CFC}" destId="{A905623D-BD1F-499A-A89F-12A3DABD6605}" srcOrd="0" destOrd="0" presId="urn:microsoft.com/office/officeart/2005/8/layout/hierarchy1"/>
    <dgm:cxn modelId="{AE95563C-C8E9-4DAA-802E-2E46E6D53C75}" type="presOf" srcId="{66F3044E-6316-4FFC-9130-867563E6D9BE}" destId="{6D174E03-C42E-4351-A4C6-36E791674AE8}" srcOrd="0" destOrd="0" presId="urn:microsoft.com/office/officeart/2005/8/layout/hierarchy1"/>
    <dgm:cxn modelId="{5267DDA2-AA3F-41AB-8243-0C14D5C28157}" type="presOf" srcId="{FDCEC993-1D66-4FD6-8331-875B44AAD10C}" destId="{A5F8A4B1-3175-464B-80D0-325B77BDCDC9}" srcOrd="0" destOrd="0" presId="urn:microsoft.com/office/officeart/2005/8/layout/hierarchy1"/>
    <dgm:cxn modelId="{2DB07453-5A52-428A-8824-181D2FFCE498}" type="presOf" srcId="{84B1D29A-3DA1-45A4-8335-45F4732D683F}" destId="{86799D85-3331-44F0-BB85-9408CDDB3EFD}" srcOrd="0" destOrd="0" presId="urn:microsoft.com/office/officeart/2005/8/layout/hierarchy1"/>
    <dgm:cxn modelId="{A0316429-31B3-43EB-963E-AD445450EF4B}" type="presOf" srcId="{E15A9D9A-D6EE-47FA-AFA7-5F3CEA8175ED}" destId="{1E1518FA-BED4-41C0-8F63-A24B93EC1A70}" srcOrd="0" destOrd="0" presId="urn:microsoft.com/office/officeart/2005/8/layout/hierarchy1"/>
    <dgm:cxn modelId="{F6E1B11D-C70B-45D5-9148-33739B4D2456}" type="presOf" srcId="{1E9F9E3C-059D-4152-81A1-1B354F8BEC78}" destId="{75B5B32D-0288-47E6-A09C-1F1134E0981F}" srcOrd="0" destOrd="0" presId="urn:microsoft.com/office/officeart/2005/8/layout/hierarchy1"/>
    <dgm:cxn modelId="{FF631DDA-FAA7-47DE-85CC-35F623AA852E}" type="presOf" srcId="{AAC59C8C-EE05-4C7E-8DA5-D7B4629004E7}" destId="{8CBD3244-D362-474E-9BF9-7B995A4182EC}" srcOrd="0" destOrd="0" presId="urn:microsoft.com/office/officeart/2005/8/layout/hierarchy1"/>
    <dgm:cxn modelId="{5EE67C1E-C893-4A38-8EAA-4C87EEAC33DF}" type="presParOf" srcId="{693F8984-DFDD-49B3-B1EB-82A1172D63BE}" destId="{F2C49630-BDF6-4CA7-8563-BC29F5867245}" srcOrd="0" destOrd="0" presId="urn:microsoft.com/office/officeart/2005/8/layout/hierarchy1"/>
    <dgm:cxn modelId="{475AED57-A1D2-448A-83AC-9151D32B5D42}" type="presParOf" srcId="{F2C49630-BDF6-4CA7-8563-BC29F5867245}" destId="{2D1AEEF2-82B4-41B1-94B4-6E1CB97956F3}" srcOrd="0" destOrd="0" presId="urn:microsoft.com/office/officeart/2005/8/layout/hierarchy1"/>
    <dgm:cxn modelId="{F57277AE-64DF-49D8-816F-3885889C35B7}" type="presParOf" srcId="{2D1AEEF2-82B4-41B1-94B4-6E1CB97956F3}" destId="{59B775DB-727B-46E4-ABAE-7EB591C45CB8}" srcOrd="0" destOrd="0" presId="urn:microsoft.com/office/officeart/2005/8/layout/hierarchy1"/>
    <dgm:cxn modelId="{2E62D48D-735C-42F4-AD1A-1C71A8345FB8}" type="presParOf" srcId="{2D1AEEF2-82B4-41B1-94B4-6E1CB97956F3}" destId="{5FDA2B91-0ADE-48C5-88D2-1F6D27E24512}" srcOrd="1" destOrd="0" presId="urn:microsoft.com/office/officeart/2005/8/layout/hierarchy1"/>
    <dgm:cxn modelId="{8890452C-9E70-4CEA-9CF7-3EE61EE16031}" type="presParOf" srcId="{F2C49630-BDF6-4CA7-8563-BC29F5867245}" destId="{4363BD24-0D46-43F4-8289-E08437A0FABA}" srcOrd="1" destOrd="0" presId="urn:microsoft.com/office/officeart/2005/8/layout/hierarchy1"/>
    <dgm:cxn modelId="{D7C55C96-409D-4B0C-94E5-B7B2DB29D0D9}" type="presParOf" srcId="{4363BD24-0D46-43F4-8289-E08437A0FABA}" destId="{75B5B32D-0288-47E6-A09C-1F1134E0981F}" srcOrd="0" destOrd="0" presId="urn:microsoft.com/office/officeart/2005/8/layout/hierarchy1"/>
    <dgm:cxn modelId="{E21CA7FB-B97B-450B-A58F-2A5A23D1BDEB}" type="presParOf" srcId="{4363BD24-0D46-43F4-8289-E08437A0FABA}" destId="{8CFF0414-2EC6-4B0E-9194-8383CE610130}" srcOrd="1" destOrd="0" presId="urn:microsoft.com/office/officeart/2005/8/layout/hierarchy1"/>
    <dgm:cxn modelId="{C31C506A-706B-4D90-853C-579A9C208622}" type="presParOf" srcId="{8CFF0414-2EC6-4B0E-9194-8383CE610130}" destId="{E7331973-D02F-4022-9A86-95B569A97676}" srcOrd="0" destOrd="0" presId="urn:microsoft.com/office/officeart/2005/8/layout/hierarchy1"/>
    <dgm:cxn modelId="{F2D6166C-9CC7-4C16-BA09-B506699F46FD}" type="presParOf" srcId="{E7331973-D02F-4022-9A86-95B569A97676}" destId="{8E16BDEB-6457-48DA-BB53-E56B8F40D8E7}" srcOrd="0" destOrd="0" presId="urn:microsoft.com/office/officeart/2005/8/layout/hierarchy1"/>
    <dgm:cxn modelId="{2CF888D2-4528-42E9-9D71-B39A75290865}" type="presParOf" srcId="{E7331973-D02F-4022-9A86-95B569A97676}" destId="{5409FFB7-5635-448A-A0DB-6C4100E0829F}" srcOrd="1" destOrd="0" presId="urn:microsoft.com/office/officeart/2005/8/layout/hierarchy1"/>
    <dgm:cxn modelId="{6AB8E153-F950-4C65-943C-8AA0AEE1D6FA}" type="presParOf" srcId="{8CFF0414-2EC6-4B0E-9194-8383CE610130}" destId="{7EB39C89-0200-44EB-A7C7-9D8659EB7E28}" srcOrd="1" destOrd="0" presId="urn:microsoft.com/office/officeart/2005/8/layout/hierarchy1"/>
    <dgm:cxn modelId="{F1C6A780-348A-4FD6-A27D-A8938010D9EF}" type="presParOf" srcId="{7EB39C89-0200-44EB-A7C7-9D8659EB7E28}" destId="{0DCFC76D-A4FC-4D3B-9116-FA0A21E42A3E}" srcOrd="0" destOrd="0" presId="urn:microsoft.com/office/officeart/2005/8/layout/hierarchy1"/>
    <dgm:cxn modelId="{8210D6DF-1E99-4993-B464-65E8005FF49B}" type="presParOf" srcId="{7EB39C89-0200-44EB-A7C7-9D8659EB7E28}" destId="{DFFC03F4-3181-4ADE-B9FE-3583ADB65664}" srcOrd="1" destOrd="0" presId="urn:microsoft.com/office/officeart/2005/8/layout/hierarchy1"/>
    <dgm:cxn modelId="{FC1FE782-5882-4D95-BFDC-EE5C34608B8E}" type="presParOf" srcId="{DFFC03F4-3181-4ADE-B9FE-3583ADB65664}" destId="{C858C222-D3C4-4F10-9640-E93355794B80}" srcOrd="0" destOrd="0" presId="urn:microsoft.com/office/officeart/2005/8/layout/hierarchy1"/>
    <dgm:cxn modelId="{84C5601F-06BE-4F36-B333-94C55162A9C8}" type="presParOf" srcId="{C858C222-D3C4-4F10-9640-E93355794B80}" destId="{C564312D-8048-4878-8274-DFCDA7B12491}" srcOrd="0" destOrd="0" presId="urn:microsoft.com/office/officeart/2005/8/layout/hierarchy1"/>
    <dgm:cxn modelId="{BDCA551B-C078-4C22-87A7-D4E1D84F9779}" type="presParOf" srcId="{C858C222-D3C4-4F10-9640-E93355794B80}" destId="{5F958D28-9660-4FB5-A2C0-0FDC495FCB3F}" srcOrd="1" destOrd="0" presId="urn:microsoft.com/office/officeart/2005/8/layout/hierarchy1"/>
    <dgm:cxn modelId="{6D678107-805B-4AC1-A12F-8D6281E476FD}" type="presParOf" srcId="{DFFC03F4-3181-4ADE-B9FE-3583ADB65664}" destId="{A7F40218-A95A-400F-BDF0-A8BA3694B94F}" srcOrd="1" destOrd="0" presId="urn:microsoft.com/office/officeart/2005/8/layout/hierarchy1"/>
    <dgm:cxn modelId="{9A599A90-4E66-4415-B6DE-09B41E07CFDF}" type="presParOf" srcId="{7EB39C89-0200-44EB-A7C7-9D8659EB7E28}" destId="{A5F8A4B1-3175-464B-80D0-325B77BDCDC9}" srcOrd="2" destOrd="0" presId="urn:microsoft.com/office/officeart/2005/8/layout/hierarchy1"/>
    <dgm:cxn modelId="{EB258038-98D9-4BC1-9C3C-E05A4ED58D87}" type="presParOf" srcId="{7EB39C89-0200-44EB-A7C7-9D8659EB7E28}" destId="{95C72F97-370F-4C56-BC8B-C865AA6D2CB9}" srcOrd="3" destOrd="0" presId="urn:microsoft.com/office/officeart/2005/8/layout/hierarchy1"/>
    <dgm:cxn modelId="{590B63EF-0809-4E65-85C5-B19635066C76}" type="presParOf" srcId="{95C72F97-370F-4C56-BC8B-C865AA6D2CB9}" destId="{96038D4A-9D3A-4E0F-A954-B8B10DAD7E4B}" srcOrd="0" destOrd="0" presId="urn:microsoft.com/office/officeart/2005/8/layout/hierarchy1"/>
    <dgm:cxn modelId="{382C1A7C-F3B3-4D61-90AB-DEF4166EE0DC}" type="presParOf" srcId="{96038D4A-9D3A-4E0F-A954-B8B10DAD7E4B}" destId="{ED8FE6E9-1D9C-434B-9F62-E01B7C830092}" srcOrd="0" destOrd="0" presId="urn:microsoft.com/office/officeart/2005/8/layout/hierarchy1"/>
    <dgm:cxn modelId="{7F7222AD-4998-4896-911E-A925DF13DC31}" type="presParOf" srcId="{96038D4A-9D3A-4E0F-A954-B8B10DAD7E4B}" destId="{86799D85-3331-44F0-BB85-9408CDDB3EFD}" srcOrd="1" destOrd="0" presId="urn:microsoft.com/office/officeart/2005/8/layout/hierarchy1"/>
    <dgm:cxn modelId="{E75CD272-0797-4F20-9520-AE2445BAA4EF}" type="presParOf" srcId="{95C72F97-370F-4C56-BC8B-C865AA6D2CB9}" destId="{3A8E7162-E873-422E-8B68-B67231698572}" srcOrd="1" destOrd="0" presId="urn:microsoft.com/office/officeart/2005/8/layout/hierarchy1"/>
    <dgm:cxn modelId="{1DCB85BF-A237-4C9E-8772-DB147D651524}" type="presParOf" srcId="{4363BD24-0D46-43F4-8289-E08437A0FABA}" destId="{E099597C-F3DE-46F3-A749-7ED408E49D91}" srcOrd="2" destOrd="0" presId="urn:microsoft.com/office/officeart/2005/8/layout/hierarchy1"/>
    <dgm:cxn modelId="{61FDC874-43D4-4ACA-96DC-7CF1DD5B422F}" type="presParOf" srcId="{4363BD24-0D46-43F4-8289-E08437A0FABA}" destId="{E1C01FC5-BFD8-4418-95C8-86E51FD601E3}" srcOrd="3" destOrd="0" presId="urn:microsoft.com/office/officeart/2005/8/layout/hierarchy1"/>
    <dgm:cxn modelId="{387E825C-ABDC-421D-9803-5C834EEE5174}" type="presParOf" srcId="{E1C01FC5-BFD8-4418-95C8-86E51FD601E3}" destId="{99A25DDE-5D04-4038-BA3C-EA0C3D9F1AA1}" srcOrd="0" destOrd="0" presId="urn:microsoft.com/office/officeart/2005/8/layout/hierarchy1"/>
    <dgm:cxn modelId="{15E7DB2C-525C-4D7C-A96F-4D7EC7653791}" type="presParOf" srcId="{99A25DDE-5D04-4038-BA3C-EA0C3D9F1AA1}" destId="{AB00DC1D-3664-4930-860B-BF2C7E587963}" srcOrd="0" destOrd="0" presId="urn:microsoft.com/office/officeart/2005/8/layout/hierarchy1"/>
    <dgm:cxn modelId="{D8ABBC80-1D6B-44C1-A630-9D1359090091}" type="presParOf" srcId="{99A25DDE-5D04-4038-BA3C-EA0C3D9F1AA1}" destId="{158F21B6-CB77-4DDC-AD5D-B30FE9CF736E}" srcOrd="1" destOrd="0" presId="urn:microsoft.com/office/officeart/2005/8/layout/hierarchy1"/>
    <dgm:cxn modelId="{0EBDD406-C2E8-42A8-9B92-B3B7EF81DA52}" type="presParOf" srcId="{E1C01FC5-BFD8-4418-95C8-86E51FD601E3}" destId="{BC15AA77-6554-4C91-83D9-997AB025F3FA}" srcOrd="1" destOrd="0" presId="urn:microsoft.com/office/officeart/2005/8/layout/hierarchy1"/>
    <dgm:cxn modelId="{64CECC33-19CC-4B00-BE48-1033E1BA1BBF}" type="presParOf" srcId="{BC15AA77-6554-4C91-83D9-997AB025F3FA}" destId="{6D174E03-C42E-4351-A4C6-36E791674AE8}" srcOrd="0" destOrd="0" presId="urn:microsoft.com/office/officeart/2005/8/layout/hierarchy1"/>
    <dgm:cxn modelId="{89A74491-4178-4814-A605-A53F36C37997}" type="presParOf" srcId="{BC15AA77-6554-4C91-83D9-997AB025F3FA}" destId="{DF3F6060-9FCF-472B-8657-DD62FD46BA87}" srcOrd="1" destOrd="0" presId="urn:microsoft.com/office/officeart/2005/8/layout/hierarchy1"/>
    <dgm:cxn modelId="{D9069A93-2632-4854-BDDF-C82DC1FCFD0A}" type="presParOf" srcId="{DF3F6060-9FCF-472B-8657-DD62FD46BA87}" destId="{7D09010C-AD90-46FB-B14A-EBBAE3E369E8}" srcOrd="0" destOrd="0" presId="urn:microsoft.com/office/officeart/2005/8/layout/hierarchy1"/>
    <dgm:cxn modelId="{D657E562-A86E-4C1E-8BD2-6CD1B90B14A4}" type="presParOf" srcId="{7D09010C-AD90-46FB-B14A-EBBAE3E369E8}" destId="{1D77A332-2694-4FE2-A832-88BAFDA73B84}" srcOrd="0" destOrd="0" presId="urn:microsoft.com/office/officeart/2005/8/layout/hierarchy1"/>
    <dgm:cxn modelId="{34251B57-B703-4BFC-9686-B00079ED243C}" type="presParOf" srcId="{7D09010C-AD90-46FB-B14A-EBBAE3E369E8}" destId="{1E1518FA-BED4-41C0-8F63-A24B93EC1A70}" srcOrd="1" destOrd="0" presId="urn:microsoft.com/office/officeart/2005/8/layout/hierarchy1"/>
    <dgm:cxn modelId="{459650C0-39BE-4959-91B0-77610D726B09}" type="presParOf" srcId="{DF3F6060-9FCF-472B-8657-DD62FD46BA87}" destId="{CCB5AA51-1D92-4D7F-8FE5-5F4144B9B899}" srcOrd="1" destOrd="0" presId="urn:microsoft.com/office/officeart/2005/8/layout/hierarchy1"/>
    <dgm:cxn modelId="{30161C66-D3BB-42D7-B789-7DA5BB0EF306}" type="presParOf" srcId="{BC15AA77-6554-4C91-83D9-997AB025F3FA}" destId="{8CBD3244-D362-474E-9BF9-7B995A4182EC}" srcOrd="2" destOrd="0" presId="urn:microsoft.com/office/officeart/2005/8/layout/hierarchy1"/>
    <dgm:cxn modelId="{994474AE-39AC-4D61-837E-6B30C94D9ABE}" type="presParOf" srcId="{BC15AA77-6554-4C91-83D9-997AB025F3FA}" destId="{E7A61188-965F-469F-AE78-A92CB721BF42}" srcOrd="3" destOrd="0" presId="urn:microsoft.com/office/officeart/2005/8/layout/hierarchy1"/>
    <dgm:cxn modelId="{90030474-ADC2-42FE-BA5B-6345198322AB}" type="presParOf" srcId="{E7A61188-965F-469F-AE78-A92CB721BF42}" destId="{072B3AD0-CB8C-4908-957F-E5B1F51B3779}" srcOrd="0" destOrd="0" presId="urn:microsoft.com/office/officeart/2005/8/layout/hierarchy1"/>
    <dgm:cxn modelId="{57521F50-E0CB-46D3-A312-3E80F1A6A356}" type="presParOf" srcId="{072B3AD0-CB8C-4908-957F-E5B1F51B3779}" destId="{059C4167-13D1-46F9-9EBC-8FE4565A9FF0}" srcOrd="0" destOrd="0" presId="urn:microsoft.com/office/officeart/2005/8/layout/hierarchy1"/>
    <dgm:cxn modelId="{5EABE3E9-FC20-48B9-BAD2-64316B6C6AE1}" type="presParOf" srcId="{072B3AD0-CB8C-4908-957F-E5B1F51B3779}" destId="{A905623D-BD1F-499A-A89F-12A3DABD6605}" srcOrd="1" destOrd="0" presId="urn:microsoft.com/office/officeart/2005/8/layout/hierarchy1"/>
    <dgm:cxn modelId="{D5406F1F-CA58-42F7-A3D8-585B43823280}" type="presParOf" srcId="{E7A61188-965F-469F-AE78-A92CB721BF42}" destId="{C87AE4A5-C212-4725-86FD-99FE0A08ED6F}" srcOrd="1" destOrd="0" presId="urn:microsoft.com/office/officeart/2005/8/layout/hierarchy1"/>
  </dgm:cxnLst>
  <dgm:bg/>
  <dgm:whole/>
</dgm:dataModel>
</file>

<file path=ppt/diagrams/data5.xml><?xml version="1.0" encoding="utf-8"?>
<dgm:dataModel xmlns:dgm="http://schemas.openxmlformats.org/drawingml/2006/diagram" xmlns:a="http://schemas.openxmlformats.org/drawingml/2006/main">
  <dgm:ptLst>
    <dgm:pt modelId="{A09B7A88-6651-4A27-912C-DE0EBED8CEFD}" type="doc">
      <dgm:prSet loTypeId="urn:microsoft.com/office/officeart/2005/8/layout/venn1" loCatId="relationship" qsTypeId="urn:microsoft.com/office/officeart/2005/8/quickstyle/3d9" qsCatId="3D" csTypeId="urn:microsoft.com/office/officeart/2005/8/colors/colorful2" csCatId="colorful" phldr="1"/>
      <dgm:spPr/>
    </dgm:pt>
    <dgm:pt modelId="{13504DA0-FF6D-42D3-B77A-7FB1FE427B6A}">
      <dgm:prSet phldrT="[Text]"/>
      <dgm:spPr>
        <a:solidFill>
          <a:srgbClr val="008000"/>
        </a:solidFill>
      </dgm:spPr>
      <dgm:t>
        <a:bodyPr/>
        <a:lstStyle/>
        <a:p>
          <a:r>
            <a:rPr lang="en-US" dirty="0" smtClean="0"/>
            <a:t>HYDROGEN PEROXIDE</a:t>
          </a:r>
          <a:endParaRPr lang="en-US" dirty="0"/>
        </a:p>
      </dgm:t>
    </dgm:pt>
    <dgm:pt modelId="{94764D5B-9C56-41D6-9E52-CBBE4D1E8B67}" type="parTrans" cxnId="{FC5D9834-F02E-4BA1-AE58-F5EB0B431EDF}">
      <dgm:prSet/>
      <dgm:spPr/>
      <dgm:t>
        <a:bodyPr/>
        <a:lstStyle/>
        <a:p>
          <a:endParaRPr lang="en-US"/>
        </a:p>
      </dgm:t>
    </dgm:pt>
    <dgm:pt modelId="{15E8A882-D3FB-4345-9BC5-9FD650F52835}" type="sibTrans" cxnId="{FC5D9834-F02E-4BA1-AE58-F5EB0B431EDF}">
      <dgm:prSet/>
      <dgm:spPr/>
      <dgm:t>
        <a:bodyPr/>
        <a:lstStyle/>
        <a:p>
          <a:endParaRPr lang="en-US"/>
        </a:p>
      </dgm:t>
    </dgm:pt>
    <dgm:pt modelId="{65C14F1C-BF48-4857-B667-14FA31709540}">
      <dgm:prSet phldrT="[Text]"/>
      <dgm:spPr>
        <a:solidFill>
          <a:srgbClr val="FF0000">
            <a:alpha val="49804"/>
          </a:srgbClr>
        </a:solidFill>
      </dgm:spPr>
      <dgm:t>
        <a:bodyPr/>
        <a:lstStyle/>
        <a:p>
          <a:r>
            <a:rPr lang="en-US" dirty="0" smtClean="0"/>
            <a:t>CARBAMIDE PEROXIDE</a:t>
          </a:r>
          <a:endParaRPr lang="en-US" dirty="0"/>
        </a:p>
      </dgm:t>
    </dgm:pt>
    <dgm:pt modelId="{8DB258C2-9353-41B1-A0A5-2E34B2BF60D9}" type="parTrans" cxnId="{E0F323AA-17D3-4E2B-A36C-3883BA5E052F}">
      <dgm:prSet/>
      <dgm:spPr/>
      <dgm:t>
        <a:bodyPr/>
        <a:lstStyle/>
        <a:p>
          <a:endParaRPr lang="en-US"/>
        </a:p>
      </dgm:t>
    </dgm:pt>
    <dgm:pt modelId="{8BC288D9-FF8F-4E12-BB43-A9D07ECB3FEF}" type="sibTrans" cxnId="{E0F323AA-17D3-4E2B-A36C-3883BA5E052F}">
      <dgm:prSet/>
      <dgm:spPr/>
      <dgm:t>
        <a:bodyPr/>
        <a:lstStyle/>
        <a:p>
          <a:endParaRPr lang="en-US"/>
        </a:p>
      </dgm:t>
    </dgm:pt>
    <dgm:pt modelId="{A79C355F-B68C-44D6-8AE3-CECB07BDCE2A}">
      <dgm:prSet phldrT="[Text]"/>
      <dgm:spPr>
        <a:solidFill>
          <a:srgbClr val="7030A0">
            <a:alpha val="50000"/>
          </a:srgbClr>
        </a:solidFill>
      </dgm:spPr>
      <dgm:t>
        <a:bodyPr/>
        <a:lstStyle/>
        <a:p>
          <a:r>
            <a:rPr lang="en-US" dirty="0" smtClean="0"/>
            <a:t>SODIUM PERBORATE</a:t>
          </a:r>
          <a:endParaRPr lang="en-US" dirty="0"/>
        </a:p>
      </dgm:t>
    </dgm:pt>
    <dgm:pt modelId="{D1A2414D-7BE7-4CF4-8FC0-0D62A3709301}" type="parTrans" cxnId="{4D8D69D4-FF5D-40E4-BD3B-51215D0BA8F7}">
      <dgm:prSet/>
      <dgm:spPr/>
      <dgm:t>
        <a:bodyPr/>
        <a:lstStyle/>
        <a:p>
          <a:endParaRPr lang="en-US"/>
        </a:p>
      </dgm:t>
    </dgm:pt>
    <dgm:pt modelId="{A59B7FA9-09A9-4278-BECF-A00BB1172050}" type="sibTrans" cxnId="{4D8D69D4-FF5D-40E4-BD3B-51215D0BA8F7}">
      <dgm:prSet/>
      <dgm:spPr/>
      <dgm:t>
        <a:bodyPr/>
        <a:lstStyle/>
        <a:p>
          <a:endParaRPr lang="en-US"/>
        </a:p>
      </dgm:t>
    </dgm:pt>
    <dgm:pt modelId="{361A325B-EA63-468A-A402-61B0BF3817CB}" type="pres">
      <dgm:prSet presAssocID="{A09B7A88-6651-4A27-912C-DE0EBED8CEFD}" presName="compositeShape" presStyleCnt="0">
        <dgm:presLayoutVars>
          <dgm:chMax val="7"/>
          <dgm:dir/>
          <dgm:resizeHandles val="exact"/>
        </dgm:presLayoutVars>
      </dgm:prSet>
      <dgm:spPr/>
    </dgm:pt>
    <dgm:pt modelId="{5BF0B577-DDE1-40DB-B67C-E48EBB9B296A}" type="pres">
      <dgm:prSet presAssocID="{13504DA0-FF6D-42D3-B77A-7FB1FE427B6A}" presName="circ1" presStyleLbl="vennNode1" presStyleIdx="0" presStyleCnt="3"/>
      <dgm:spPr/>
      <dgm:t>
        <a:bodyPr/>
        <a:lstStyle/>
        <a:p>
          <a:endParaRPr lang="en-US"/>
        </a:p>
      </dgm:t>
    </dgm:pt>
    <dgm:pt modelId="{81B2D08F-18A5-4484-8CF8-53506D3B75FC}" type="pres">
      <dgm:prSet presAssocID="{13504DA0-FF6D-42D3-B77A-7FB1FE427B6A}" presName="circ1Tx" presStyleLbl="revTx" presStyleIdx="0" presStyleCnt="0">
        <dgm:presLayoutVars>
          <dgm:chMax val="0"/>
          <dgm:chPref val="0"/>
          <dgm:bulletEnabled val="1"/>
        </dgm:presLayoutVars>
      </dgm:prSet>
      <dgm:spPr/>
      <dgm:t>
        <a:bodyPr/>
        <a:lstStyle/>
        <a:p>
          <a:endParaRPr lang="en-US"/>
        </a:p>
      </dgm:t>
    </dgm:pt>
    <dgm:pt modelId="{1B7F7497-0579-4045-AAFD-0488987C17AE}" type="pres">
      <dgm:prSet presAssocID="{65C14F1C-BF48-4857-B667-14FA31709540}" presName="circ2" presStyleLbl="vennNode1" presStyleIdx="1" presStyleCnt="3"/>
      <dgm:spPr/>
      <dgm:t>
        <a:bodyPr/>
        <a:lstStyle/>
        <a:p>
          <a:endParaRPr lang="en-US"/>
        </a:p>
      </dgm:t>
    </dgm:pt>
    <dgm:pt modelId="{B5EBB4F0-016B-41C4-9990-0C222B4CCFCB}" type="pres">
      <dgm:prSet presAssocID="{65C14F1C-BF48-4857-B667-14FA31709540}" presName="circ2Tx" presStyleLbl="revTx" presStyleIdx="0" presStyleCnt="0">
        <dgm:presLayoutVars>
          <dgm:chMax val="0"/>
          <dgm:chPref val="0"/>
          <dgm:bulletEnabled val="1"/>
        </dgm:presLayoutVars>
      </dgm:prSet>
      <dgm:spPr/>
      <dgm:t>
        <a:bodyPr/>
        <a:lstStyle/>
        <a:p>
          <a:endParaRPr lang="en-US"/>
        </a:p>
      </dgm:t>
    </dgm:pt>
    <dgm:pt modelId="{A0DBCE3A-A160-4719-9573-D28EA5A8C4B5}" type="pres">
      <dgm:prSet presAssocID="{A79C355F-B68C-44D6-8AE3-CECB07BDCE2A}" presName="circ3" presStyleLbl="vennNode1" presStyleIdx="2" presStyleCnt="3"/>
      <dgm:spPr/>
      <dgm:t>
        <a:bodyPr/>
        <a:lstStyle/>
        <a:p>
          <a:endParaRPr lang="en-US"/>
        </a:p>
      </dgm:t>
    </dgm:pt>
    <dgm:pt modelId="{929BE33B-05EC-4A5E-80BF-21C1001538D8}" type="pres">
      <dgm:prSet presAssocID="{A79C355F-B68C-44D6-8AE3-CECB07BDCE2A}" presName="circ3Tx" presStyleLbl="revTx" presStyleIdx="0" presStyleCnt="0">
        <dgm:presLayoutVars>
          <dgm:chMax val="0"/>
          <dgm:chPref val="0"/>
          <dgm:bulletEnabled val="1"/>
        </dgm:presLayoutVars>
      </dgm:prSet>
      <dgm:spPr/>
      <dgm:t>
        <a:bodyPr/>
        <a:lstStyle/>
        <a:p>
          <a:endParaRPr lang="en-US"/>
        </a:p>
      </dgm:t>
    </dgm:pt>
  </dgm:ptLst>
  <dgm:cxnLst>
    <dgm:cxn modelId="{14007D1C-355E-41ED-A326-7703E12C0365}" type="presOf" srcId="{A79C355F-B68C-44D6-8AE3-CECB07BDCE2A}" destId="{A0DBCE3A-A160-4719-9573-D28EA5A8C4B5}" srcOrd="0" destOrd="0" presId="urn:microsoft.com/office/officeart/2005/8/layout/venn1"/>
    <dgm:cxn modelId="{E0F323AA-17D3-4E2B-A36C-3883BA5E052F}" srcId="{A09B7A88-6651-4A27-912C-DE0EBED8CEFD}" destId="{65C14F1C-BF48-4857-B667-14FA31709540}" srcOrd="1" destOrd="0" parTransId="{8DB258C2-9353-41B1-A0A5-2E34B2BF60D9}" sibTransId="{8BC288D9-FF8F-4E12-BB43-A9D07ECB3FEF}"/>
    <dgm:cxn modelId="{324CCE40-AA24-4750-8A38-75305E87982E}" type="presOf" srcId="{13504DA0-FF6D-42D3-B77A-7FB1FE427B6A}" destId="{81B2D08F-18A5-4484-8CF8-53506D3B75FC}" srcOrd="1" destOrd="0" presId="urn:microsoft.com/office/officeart/2005/8/layout/venn1"/>
    <dgm:cxn modelId="{46AF20C1-ECDE-47E7-BA02-F7CE28ED03A9}" type="presOf" srcId="{A09B7A88-6651-4A27-912C-DE0EBED8CEFD}" destId="{361A325B-EA63-468A-A402-61B0BF3817CB}" srcOrd="0" destOrd="0" presId="urn:microsoft.com/office/officeart/2005/8/layout/venn1"/>
    <dgm:cxn modelId="{FC5D9834-F02E-4BA1-AE58-F5EB0B431EDF}" srcId="{A09B7A88-6651-4A27-912C-DE0EBED8CEFD}" destId="{13504DA0-FF6D-42D3-B77A-7FB1FE427B6A}" srcOrd="0" destOrd="0" parTransId="{94764D5B-9C56-41D6-9E52-CBBE4D1E8B67}" sibTransId="{15E8A882-D3FB-4345-9BC5-9FD650F52835}"/>
    <dgm:cxn modelId="{4D8D69D4-FF5D-40E4-BD3B-51215D0BA8F7}" srcId="{A09B7A88-6651-4A27-912C-DE0EBED8CEFD}" destId="{A79C355F-B68C-44D6-8AE3-CECB07BDCE2A}" srcOrd="2" destOrd="0" parTransId="{D1A2414D-7BE7-4CF4-8FC0-0D62A3709301}" sibTransId="{A59B7FA9-09A9-4278-BECF-A00BB1172050}"/>
    <dgm:cxn modelId="{2D8EA890-9B34-4199-A1AC-3887D4ECDA83}" type="presOf" srcId="{65C14F1C-BF48-4857-B667-14FA31709540}" destId="{B5EBB4F0-016B-41C4-9990-0C222B4CCFCB}" srcOrd="1" destOrd="0" presId="urn:microsoft.com/office/officeart/2005/8/layout/venn1"/>
    <dgm:cxn modelId="{D0398C6F-D827-423B-B36C-4F32D65D5120}" type="presOf" srcId="{13504DA0-FF6D-42D3-B77A-7FB1FE427B6A}" destId="{5BF0B577-DDE1-40DB-B67C-E48EBB9B296A}" srcOrd="0" destOrd="0" presId="urn:microsoft.com/office/officeart/2005/8/layout/venn1"/>
    <dgm:cxn modelId="{05B75252-3CD5-44C8-ACC8-56931CCAE87B}" type="presOf" srcId="{65C14F1C-BF48-4857-B667-14FA31709540}" destId="{1B7F7497-0579-4045-AAFD-0488987C17AE}" srcOrd="0" destOrd="0" presId="urn:microsoft.com/office/officeart/2005/8/layout/venn1"/>
    <dgm:cxn modelId="{512E8398-9B6C-41C6-A6B6-F07035ED6497}" type="presOf" srcId="{A79C355F-B68C-44D6-8AE3-CECB07BDCE2A}" destId="{929BE33B-05EC-4A5E-80BF-21C1001538D8}" srcOrd="1" destOrd="0" presId="urn:microsoft.com/office/officeart/2005/8/layout/venn1"/>
    <dgm:cxn modelId="{380E326F-590A-44C8-9779-35FEC0C9F92E}" type="presParOf" srcId="{361A325B-EA63-468A-A402-61B0BF3817CB}" destId="{5BF0B577-DDE1-40DB-B67C-E48EBB9B296A}" srcOrd="0" destOrd="0" presId="urn:microsoft.com/office/officeart/2005/8/layout/venn1"/>
    <dgm:cxn modelId="{F851FB31-5735-48FB-9F5C-59E50B431F55}" type="presParOf" srcId="{361A325B-EA63-468A-A402-61B0BF3817CB}" destId="{81B2D08F-18A5-4484-8CF8-53506D3B75FC}" srcOrd="1" destOrd="0" presId="urn:microsoft.com/office/officeart/2005/8/layout/venn1"/>
    <dgm:cxn modelId="{CCA9A618-2B46-41E9-B678-C2EC10D767EC}" type="presParOf" srcId="{361A325B-EA63-468A-A402-61B0BF3817CB}" destId="{1B7F7497-0579-4045-AAFD-0488987C17AE}" srcOrd="2" destOrd="0" presId="urn:microsoft.com/office/officeart/2005/8/layout/venn1"/>
    <dgm:cxn modelId="{7907E0D2-5889-4B97-8B04-2A92A8FBB836}" type="presParOf" srcId="{361A325B-EA63-468A-A402-61B0BF3817CB}" destId="{B5EBB4F0-016B-41C4-9990-0C222B4CCFCB}" srcOrd="3" destOrd="0" presId="urn:microsoft.com/office/officeart/2005/8/layout/venn1"/>
    <dgm:cxn modelId="{9E1ED986-E540-471F-B6FE-9E2471F7F8FE}" type="presParOf" srcId="{361A325B-EA63-468A-A402-61B0BF3817CB}" destId="{A0DBCE3A-A160-4719-9573-D28EA5A8C4B5}" srcOrd="4" destOrd="0" presId="urn:microsoft.com/office/officeart/2005/8/layout/venn1"/>
    <dgm:cxn modelId="{1B70561E-3F02-430A-8276-33F05C9F287F}" type="presParOf" srcId="{361A325B-EA63-468A-A402-61B0BF3817CB}" destId="{929BE33B-05EC-4A5E-80BF-21C1001538D8}" srcOrd="5" destOrd="0" presId="urn:microsoft.com/office/officeart/2005/8/layout/venn1"/>
  </dgm:cxnLst>
  <dgm:bg/>
  <dgm:whole/>
</dgm:dataModel>
</file>

<file path=ppt/diagrams/data6.xml><?xml version="1.0" encoding="utf-8"?>
<dgm:dataModel xmlns:dgm="http://schemas.openxmlformats.org/drawingml/2006/diagram" xmlns:a="http://schemas.openxmlformats.org/drawingml/2006/main">
  <dgm:ptLst>
    <dgm:pt modelId="{AF922E8E-10C1-4AD1-A5B1-82D1F00E2E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9393766-0FDD-4320-8F3F-F1C0B60EC52B}">
      <dgm:prSet custT="1"/>
      <dgm:spPr>
        <a:scene3d>
          <a:camera prst="orthographicFront"/>
          <a:lightRig rig="threePt" dir="t"/>
        </a:scene3d>
        <a:sp3d>
          <a:bevelT prst="angle"/>
        </a:sp3d>
      </dgm:spPr>
      <dgm:t>
        <a:bodyPr/>
        <a:lstStyle/>
        <a:p>
          <a:pPr rtl="0"/>
          <a:r>
            <a:rPr lang="en-US" sz="2000" b="1" dirty="0" smtClean="0"/>
            <a:t>AGENTS USED </a:t>
          </a:r>
          <a:endParaRPr lang="en-US" sz="2000" b="1" dirty="0"/>
        </a:p>
      </dgm:t>
    </dgm:pt>
    <dgm:pt modelId="{4F2B0584-45E0-45AF-AFF4-BEE4686E4EDC}" type="parTrans" cxnId="{2545066A-E4CC-4AEE-B62C-F3CC8C37B72B}">
      <dgm:prSet/>
      <dgm:spPr/>
      <dgm:t>
        <a:bodyPr/>
        <a:lstStyle/>
        <a:p>
          <a:endParaRPr lang="en-US"/>
        </a:p>
      </dgm:t>
    </dgm:pt>
    <dgm:pt modelId="{ABF339C3-9CC8-4BCB-9F8B-02C282EE8F60}" type="sibTrans" cxnId="{2545066A-E4CC-4AEE-B62C-F3CC8C37B72B}">
      <dgm:prSet/>
      <dgm:spPr/>
      <dgm:t>
        <a:bodyPr/>
        <a:lstStyle/>
        <a:p>
          <a:endParaRPr lang="en-US"/>
        </a:p>
      </dgm:t>
    </dgm:pt>
    <dgm:pt modelId="{88CD1078-9B07-4D24-9D54-CBD7A3CE51F8}" type="pres">
      <dgm:prSet presAssocID="{AF922E8E-10C1-4AD1-A5B1-82D1F00E2E69}" presName="linear" presStyleCnt="0">
        <dgm:presLayoutVars>
          <dgm:animLvl val="lvl"/>
          <dgm:resizeHandles val="exact"/>
        </dgm:presLayoutVars>
      </dgm:prSet>
      <dgm:spPr/>
      <dgm:t>
        <a:bodyPr/>
        <a:lstStyle/>
        <a:p>
          <a:endParaRPr lang="en-US"/>
        </a:p>
      </dgm:t>
    </dgm:pt>
    <dgm:pt modelId="{7BF9779F-E018-4C05-BEE2-EB02470F3F05}" type="pres">
      <dgm:prSet presAssocID="{E9393766-0FDD-4320-8F3F-F1C0B60EC52B}" presName="parentText" presStyleLbl="node1" presStyleIdx="0" presStyleCnt="1">
        <dgm:presLayoutVars>
          <dgm:chMax val="0"/>
          <dgm:bulletEnabled val="1"/>
        </dgm:presLayoutVars>
      </dgm:prSet>
      <dgm:spPr/>
      <dgm:t>
        <a:bodyPr/>
        <a:lstStyle/>
        <a:p>
          <a:endParaRPr lang="en-US"/>
        </a:p>
      </dgm:t>
    </dgm:pt>
  </dgm:ptLst>
  <dgm:cxnLst>
    <dgm:cxn modelId="{A9C88609-0E30-4C93-B163-203DD3900148}" type="presOf" srcId="{E9393766-0FDD-4320-8F3F-F1C0B60EC52B}" destId="{7BF9779F-E018-4C05-BEE2-EB02470F3F05}" srcOrd="0" destOrd="0" presId="urn:microsoft.com/office/officeart/2005/8/layout/vList2"/>
    <dgm:cxn modelId="{014BEA31-EDBA-4AA2-9577-E3C028489C5A}" type="presOf" srcId="{AF922E8E-10C1-4AD1-A5B1-82D1F00E2E69}" destId="{88CD1078-9B07-4D24-9D54-CBD7A3CE51F8}" srcOrd="0" destOrd="0" presId="urn:microsoft.com/office/officeart/2005/8/layout/vList2"/>
    <dgm:cxn modelId="{2545066A-E4CC-4AEE-B62C-F3CC8C37B72B}" srcId="{AF922E8E-10C1-4AD1-A5B1-82D1F00E2E69}" destId="{E9393766-0FDD-4320-8F3F-F1C0B60EC52B}" srcOrd="0" destOrd="0" parTransId="{4F2B0584-45E0-45AF-AFF4-BEE4686E4EDC}" sibTransId="{ABF339C3-9CC8-4BCB-9F8B-02C282EE8F60}"/>
    <dgm:cxn modelId="{C5017831-CBE7-47D1-8A1E-E40E605D7987}" type="presParOf" srcId="{88CD1078-9B07-4D24-9D54-CBD7A3CE51F8}" destId="{7BF9779F-E018-4C05-BEE2-EB02470F3F05}" srcOrd="0" destOrd="0" presId="urn:microsoft.com/office/officeart/2005/8/layout/vList2"/>
  </dgm:cxnLst>
  <dgm:bg/>
  <dgm:whole/>
</dgm:dataModel>
</file>

<file path=ppt/diagrams/data7.xml><?xml version="1.0" encoding="utf-8"?>
<dgm:dataModel xmlns:dgm="http://schemas.openxmlformats.org/drawingml/2006/diagram" xmlns:a="http://schemas.openxmlformats.org/drawingml/2006/main">
  <dgm:ptLst>
    <dgm:pt modelId="{76659523-9DF2-48E7-A1C5-C89D6EA023A0}" type="doc">
      <dgm:prSet loTypeId="urn:microsoft.com/office/officeart/2005/8/layout/bList2" loCatId="list" qsTypeId="urn:microsoft.com/office/officeart/2005/8/quickstyle/simple1" qsCatId="simple" csTypeId="urn:microsoft.com/office/officeart/2005/8/colors/colorful1" csCatId="colorful" phldr="1"/>
      <dgm:spPr/>
    </dgm:pt>
    <dgm:pt modelId="{0C601B92-AAA1-41F9-8363-9C1E47638BBB}">
      <dgm:prSet phldrT="[Text]" custT="1"/>
      <dgm:spPr/>
      <dgm:t>
        <a:bodyPr/>
        <a:lstStyle/>
        <a:p>
          <a:pPr algn="ctr"/>
          <a:r>
            <a:rPr lang="en-US" sz="2800" dirty="0" smtClean="0">
              <a:solidFill>
                <a:srgbClr val="002060"/>
              </a:solidFill>
            </a:rPr>
            <a:t>FIRST </a:t>
          </a:r>
          <a:r>
            <a:rPr lang="en-US" sz="2400" dirty="0" smtClean="0">
              <a:solidFill>
                <a:srgbClr val="002060"/>
              </a:solidFill>
            </a:rPr>
            <a:t>GENERATION</a:t>
          </a:r>
          <a:r>
            <a:rPr lang="en-US" sz="2800" dirty="0" smtClean="0">
              <a:solidFill>
                <a:srgbClr val="002060"/>
              </a:solidFill>
            </a:rPr>
            <a:t> </a:t>
          </a:r>
          <a:endParaRPr lang="en-US" sz="2800" dirty="0">
            <a:solidFill>
              <a:srgbClr val="002060"/>
            </a:solidFill>
          </a:endParaRPr>
        </a:p>
      </dgm:t>
    </dgm:pt>
    <dgm:pt modelId="{6193EBEE-F95D-498B-AF99-60D1B24C61EE}" type="parTrans" cxnId="{798AEECC-4E5B-45AD-90B8-AC39E4B390E0}">
      <dgm:prSet/>
      <dgm:spPr/>
      <dgm:t>
        <a:bodyPr/>
        <a:lstStyle/>
        <a:p>
          <a:endParaRPr lang="en-US"/>
        </a:p>
      </dgm:t>
    </dgm:pt>
    <dgm:pt modelId="{6E31C232-C0F8-4A93-840F-BBE883DCDEC4}" type="sibTrans" cxnId="{798AEECC-4E5B-45AD-90B8-AC39E4B390E0}">
      <dgm:prSet/>
      <dgm:spPr/>
      <dgm:t>
        <a:bodyPr/>
        <a:lstStyle/>
        <a:p>
          <a:endParaRPr lang="en-US"/>
        </a:p>
      </dgm:t>
    </dgm:pt>
    <dgm:pt modelId="{9EC694E3-A3DA-4F97-8BDF-97F6F2F49C4E}">
      <dgm:prSet phldrT="[Text]" custT="1"/>
      <dgm:spPr/>
      <dgm:t>
        <a:bodyPr/>
        <a:lstStyle/>
        <a:p>
          <a:pPr algn="ctr"/>
          <a:r>
            <a:rPr lang="en-US" sz="2400" dirty="0" smtClean="0">
              <a:solidFill>
                <a:srgbClr val="002060"/>
              </a:solidFill>
            </a:rPr>
            <a:t>SECOND GENERATION </a:t>
          </a:r>
          <a:endParaRPr lang="en-US" sz="2400" dirty="0">
            <a:solidFill>
              <a:srgbClr val="002060"/>
            </a:solidFill>
          </a:endParaRPr>
        </a:p>
      </dgm:t>
    </dgm:pt>
    <dgm:pt modelId="{4DB8C361-1893-479C-8991-A0A812188732}" type="parTrans" cxnId="{DCCC76ED-439E-4B43-B9B1-FD64B67135C7}">
      <dgm:prSet/>
      <dgm:spPr/>
      <dgm:t>
        <a:bodyPr/>
        <a:lstStyle/>
        <a:p>
          <a:endParaRPr lang="en-US"/>
        </a:p>
      </dgm:t>
    </dgm:pt>
    <dgm:pt modelId="{A957A717-2397-4131-AA48-B164A13BF5C0}" type="sibTrans" cxnId="{DCCC76ED-439E-4B43-B9B1-FD64B67135C7}">
      <dgm:prSet/>
      <dgm:spPr/>
      <dgm:t>
        <a:bodyPr/>
        <a:lstStyle/>
        <a:p>
          <a:endParaRPr lang="en-US"/>
        </a:p>
      </dgm:t>
    </dgm:pt>
    <dgm:pt modelId="{9472161B-EDF9-4EED-A24F-5780D563A064}">
      <dgm:prSet phldrT="[Text]" custT="1"/>
      <dgm:spPr/>
      <dgm:t>
        <a:bodyPr/>
        <a:lstStyle/>
        <a:p>
          <a:pPr algn="ctr"/>
          <a:r>
            <a:rPr lang="en-US" sz="2400" dirty="0" smtClean="0">
              <a:solidFill>
                <a:srgbClr val="002060"/>
              </a:solidFill>
            </a:rPr>
            <a:t>THIRD GENERATION </a:t>
          </a:r>
          <a:endParaRPr lang="en-US" sz="2400" dirty="0">
            <a:solidFill>
              <a:srgbClr val="002060"/>
            </a:solidFill>
          </a:endParaRPr>
        </a:p>
      </dgm:t>
    </dgm:pt>
    <dgm:pt modelId="{CF69B0F2-C37C-44D2-8A26-C3683082E641}" type="parTrans" cxnId="{A0AB98F6-E61D-4818-A607-D37E9961D025}">
      <dgm:prSet/>
      <dgm:spPr/>
      <dgm:t>
        <a:bodyPr/>
        <a:lstStyle/>
        <a:p>
          <a:endParaRPr lang="en-US"/>
        </a:p>
      </dgm:t>
    </dgm:pt>
    <dgm:pt modelId="{FD08D636-85FE-4EB4-B3B0-9F7FE923C545}" type="sibTrans" cxnId="{A0AB98F6-E61D-4818-A607-D37E9961D025}">
      <dgm:prSet/>
      <dgm:spPr/>
      <dgm:t>
        <a:bodyPr/>
        <a:lstStyle/>
        <a:p>
          <a:endParaRPr lang="en-US"/>
        </a:p>
      </dgm:t>
    </dgm:pt>
    <dgm:pt modelId="{B03A8B57-8D11-400E-866D-AB466CC629F2}">
      <dgm:prSet custT="1"/>
      <dgm:spPr/>
      <dgm:t>
        <a:bodyPr/>
        <a:lstStyle/>
        <a:p>
          <a:r>
            <a:rPr lang="en-US" sz="2000" b="1" dirty="0" smtClean="0">
              <a:solidFill>
                <a:srgbClr val="002060"/>
              </a:solidFill>
            </a:rPr>
            <a:t>Liquid form</a:t>
          </a:r>
          <a:endParaRPr lang="en-US" sz="2000" b="1" dirty="0">
            <a:solidFill>
              <a:srgbClr val="002060"/>
            </a:solidFill>
          </a:endParaRPr>
        </a:p>
      </dgm:t>
    </dgm:pt>
    <dgm:pt modelId="{8F8C8E83-D5D6-40D1-BD02-71AABE737881}" type="parTrans" cxnId="{C0664EB2-A0CC-4093-8DBC-C7F59862206D}">
      <dgm:prSet/>
      <dgm:spPr/>
      <dgm:t>
        <a:bodyPr/>
        <a:lstStyle/>
        <a:p>
          <a:endParaRPr lang="en-US"/>
        </a:p>
      </dgm:t>
    </dgm:pt>
    <dgm:pt modelId="{4E4FB6F3-05B5-403B-8269-4017098F3353}" type="sibTrans" cxnId="{C0664EB2-A0CC-4093-8DBC-C7F59862206D}">
      <dgm:prSet/>
      <dgm:spPr/>
      <dgm:t>
        <a:bodyPr/>
        <a:lstStyle/>
        <a:p>
          <a:endParaRPr lang="en-US"/>
        </a:p>
      </dgm:t>
    </dgm:pt>
    <dgm:pt modelId="{6F6C6D97-8707-4E6B-B335-E210A032A6E9}">
      <dgm:prSet custT="1"/>
      <dgm:spPr/>
      <dgm:t>
        <a:bodyPr/>
        <a:lstStyle/>
        <a:p>
          <a:r>
            <a:rPr lang="en-US" sz="2000" b="1" dirty="0" smtClean="0">
              <a:solidFill>
                <a:srgbClr val="002060"/>
              </a:solidFill>
            </a:rPr>
            <a:t>Viscous materials </a:t>
          </a:r>
          <a:endParaRPr lang="en-US" sz="2000" b="1" dirty="0">
            <a:solidFill>
              <a:srgbClr val="002060"/>
            </a:solidFill>
          </a:endParaRPr>
        </a:p>
      </dgm:t>
    </dgm:pt>
    <dgm:pt modelId="{6026121E-00B2-41BD-9A6F-5DC67F92DE75}" type="parTrans" cxnId="{893A264F-E2D9-41EE-977A-D582C631C9D9}">
      <dgm:prSet/>
      <dgm:spPr/>
      <dgm:t>
        <a:bodyPr/>
        <a:lstStyle/>
        <a:p>
          <a:endParaRPr lang="en-US"/>
        </a:p>
      </dgm:t>
    </dgm:pt>
    <dgm:pt modelId="{DD778AE7-0D50-4456-8461-D64650389CD1}" type="sibTrans" cxnId="{893A264F-E2D9-41EE-977A-D582C631C9D9}">
      <dgm:prSet/>
      <dgm:spPr/>
      <dgm:t>
        <a:bodyPr/>
        <a:lstStyle/>
        <a:p>
          <a:endParaRPr lang="en-US"/>
        </a:p>
      </dgm:t>
    </dgm:pt>
    <dgm:pt modelId="{555F3662-547D-4C43-82DC-79A6500A62A7}">
      <dgm:prSet custT="1"/>
      <dgm:spPr/>
      <dgm:t>
        <a:bodyPr/>
        <a:lstStyle/>
        <a:p>
          <a:r>
            <a:rPr lang="en-US" sz="2000" b="1" dirty="0" smtClean="0">
              <a:solidFill>
                <a:srgbClr val="002060"/>
              </a:solidFill>
            </a:rPr>
            <a:t>Have different colors </a:t>
          </a:r>
          <a:r>
            <a:rPr lang="en-US" sz="2000" dirty="0" smtClean="0">
              <a:solidFill>
                <a:srgbClr val="002060"/>
              </a:solidFill>
            </a:rPr>
            <a:t>and mode of activation.</a:t>
          </a:r>
          <a:endParaRPr lang="en-US" sz="2000" dirty="0">
            <a:solidFill>
              <a:srgbClr val="002060"/>
            </a:solidFill>
          </a:endParaRPr>
        </a:p>
      </dgm:t>
    </dgm:pt>
    <dgm:pt modelId="{B7464870-867E-454D-B64C-684712364D76}" type="parTrans" cxnId="{7B88C703-EE92-4B4E-BC02-C5742F2AD28E}">
      <dgm:prSet/>
      <dgm:spPr/>
      <dgm:t>
        <a:bodyPr/>
        <a:lstStyle/>
        <a:p>
          <a:endParaRPr lang="en-US"/>
        </a:p>
      </dgm:t>
    </dgm:pt>
    <dgm:pt modelId="{05F8AEDD-0090-417E-9311-E3EE74078FE4}" type="sibTrans" cxnId="{7B88C703-EE92-4B4E-BC02-C5742F2AD28E}">
      <dgm:prSet/>
      <dgm:spPr/>
      <dgm:t>
        <a:bodyPr/>
        <a:lstStyle/>
        <a:p>
          <a:endParaRPr lang="en-US"/>
        </a:p>
      </dgm:t>
    </dgm:pt>
    <dgm:pt modelId="{54A8BEAB-5F66-434B-84E8-7D48205FAADF}">
      <dgm:prSet custT="1"/>
      <dgm:spPr/>
      <dgm:t>
        <a:bodyPr/>
        <a:lstStyle/>
        <a:p>
          <a:r>
            <a:rPr lang="en-US" sz="2000" dirty="0" smtClean="0">
              <a:solidFill>
                <a:srgbClr val="002060"/>
              </a:solidFill>
            </a:rPr>
            <a:t> Stays in the bleaching tray for longer</a:t>
          </a:r>
          <a:endParaRPr lang="en-US" sz="2000" dirty="0">
            <a:solidFill>
              <a:srgbClr val="002060"/>
            </a:solidFill>
          </a:endParaRPr>
        </a:p>
      </dgm:t>
    </dgm:pt>
    <dgm:pt modelId="{E0F0D7E7-D743-4069-BB5C-1D9181B0DE58}" type="parTrans" cxnId="{02666D01-3128-4891-87E9-E71DBE854905}">
      <dgm:prSet/>
      <dgm:spPr/>
      <dgm:t>
        <a:bodyPr/>
        <a:lstStyle/>
        <a:p>
          <a:endParaRPr lang="en-US"/>
        </a:p>
      </dgm:t>
    </dgm:pt>
    <dgm:pt modelId="{4D5A20A4-37FC-45D2-A76F-5B2297E60151}" type="sibTrans" cxnId="{02666D01-3128-4891-87E9-E71DBE854905}">
      <dgm:prSet/>
      <dgm:spPr/>
      <dgm:t>
        <a:bodyPr/>
        <a:lstStyle/>
        <a:p>
          <a:endParaRPr lang="en-US"/>
        </a:p>
      </dgm:t>
    </dgm:pt>
    <dgm:pt modelId="{8F5A3963-5B36-47F7-87E6-738FAB32B627}">
      <dgm:prSet custT="1"/>
      <dgm:spPr/>
      <dgm:t>
        <a:bodyPr/>
        <a:lstStyle/>
        <a:p>
          <a:r>
            <a:rPr lang="en-US" sz="2000" dirty="0" smtClean="0">
              <a:solidFill>
                <a:srgbClr val="002060"/>
              </a:solidFill>
            </a:rPr>
            <a:t> Not remain long-time in bleaching</a:t>
          </a:r>
          <a:endParaRPr lang="en-US" sz="2000" dirty="0">
            <a:solidFill>
              <a:srgbClr val="002060"/>
            </a:solidFill>
          </a:endParaRPr>
        </a:p>
      </dgm:t>
    </dgm:pt>
    <dgm:pt modelId="{C15D7BBC-2173-429E-B551-E1AF66BC7076}" type="parTrans" cxnId="{9250E9AE-BAB8-482E-92E1-92EA5500106B}">
      <dgm:prSet/>
      <dgm:spPr/>
      <dgm:t>
        <a:bodyPr/>
        <a:lstStyle/>
        <a:p>
          <a:endParaRPr lang="en-US"/>
        </a:p>
      </dgm:t>
    </dgm:pt>
    <dgm:pt modelId="{1CDCCF69-4F2C-484C-BB28-BD60F38BF0A8}" type="sibTrans" cxnId="{9250E9AE-BAB8-482E-92E1-92EA5500106B}">
      <dgm:prSet/>
      <dgm:spPr/>
      <dgm:t>
        <a:bodyPr/>
        <a:lstStyle/>
        <a:p>
          <a:endParaRPr lang="en-US"/>
        </a:p>
      </dgm:t>
    </dgm:pt>
    <dgm:pt modelId="{F29DD043-DADC-4B90-A831-EA9FD411A42B}" type="pres">
      <dgm:prSet presAssocID="{76659523-9DF2-48E7-A1C5-C89D6EA023A0}" presName="diagram" presStyleCnt="0">
        <dgm:presLayoutVars>
          <dgm:dir/>
          <dgm:animLvl val="lvl"/>
          <dgm:resizeHandles val="exact"/>
        </dgm:presLayoutVars>
      </dgm:prSet>
      <dgm:spPr/>
    </dgm:pt>
    <dgm:pt modelId="{52B59295-92E4-457D-B99F-F0A1B4C1D464}" type="pres">
      <dgm:prSet presAssocID="{0C601B92-AAA1-41F9-8363-9C1E47638BBB}" presName="compNode" presStyleCnt="0"/>
      <dgm:spPr/>
    </dgm:pt>
    <dgm:pt modelId="{45CDFE5D-9C71-496C-995C-2F38E4BA0BD0}" type="pres">
      <dgm:prSet presAssocID="{0C601B92-AAA1-41F9-8363-9C1E47638BBB}" presName="childRect" presStyleLbl="bgAcc1" presStyleIdx="0" presStyleCnt="3">
        <dgm:presLayoutVars>
          <dgm:bulletEnabled val="1"/>
        </dgm:presLayoutVars>
      </dgm:prSet>
      <dgm:spPr/>
      <dgm:t>
        <a:bodyPr/>
        <a:lstStyle/>
        <a:p>
          <a:endParaRPr lang="en-US"/>
        </a:p>
      </dgm:t>
    </dgm:pt>
    <dgm:pt modelId="{6A78B7B6-2405-433E-9B19-989B5280197B}" type="pres">
      <dgm:prSet presAssocID="{0C601B92-AAA1-41F9-8363-9C1E47638BBB}" presName="parentText" presStyleLbl="node1" presStyleIdx="0" presStyleCnt="0">
        <dgm:presLayoutVars>
          <dgm:chMax val="0"/>
          <dgm:bulletEnabled val="1"/>
        </dgm:presLayoutVars>
      </dgm:prSet>
      <dgm:spPr/>
      <dgm:t>
        <a:bodyPr/>
        <a:lstStyle/>
        <a:p>
          <a:endParaRPr lang="en-US"/>
        </a:p>
      </dgm:t>
    </dgm:pt>
    <dgm:pt modelId="{478B7BC1-88C4-408E-ABDA-7A0BD491F627}" type="pres">
      <dgm:prSet presAssocID="{0C601B92-AAA1-41F9-8363-9C1E47638BBB}" presName="parentRect" presStyleLbl="alignNode1" presStyleIdx="0" presStyleCnt="3" custScaleY="160203"/>
      <dgm:spPr/>
      <dgm:t>
        <a:bodyPr/>
        <a:lstStyle/>
        <a:p>
          <a:endParaRPr lang="en-US"/>
        </a:p>
      </dgm:t>
    </dgm:pt>
    <dgm:pt modelId="{38CD62CB-1C73-46C0-9C54-3CF2CABED0B6}" type="pres">
      <dgm:prSet presAssocID="{0C601B92-AAA1-41F9-8363-9C1E47638BBB}" presName="adorn" presStyleLbl="fgAccFollowNode1" presStyleIdx="0" presStyleCnt="3" custScaleX="34344" custScaleY="84303"/>
      <dgm:spPr/>
    </dgm:pt>
    <dgm:pt modelId="{F25864B7-87DB-4D6D-9CF1-B2FD421E333C}" type="pres">
      <dgm:prSet presAssocID="{6E31C232-C0F8-4A93-840F-BBE883DCDEC4}" presName="sibTrans" presStyleLbl="sibTrans2D1" presStyleIdx="0" presStyleCnt="0"/>
      <dgm:spPr/>
      <dgm:t>
        <a:bodyPr/>
        <a:lstStyle/>
        <a:p>
          <a:endParaRPr lang="en-US"/>
        </a:p>
      </dgm:t>
    </dgm:pt>
    <dgm:pt modelId="{C0C1901B-97D2-4CDC-90A8-E3ABE6771CCA}" type="pres">
      <dgm:prSet presAssocID="{9EC694E3-A3DA-4F97-8BDF-97F6F2F49C4E}" presName="compNode" presStyleCnt="0"/>
      <dgm:spPr/>
    </dgm:pt>
    <dgm:pt modelId="{920FACC9-7A35-48E6-ABC6-17DC77F7843D}" type="pres">
      <dgm:prSet presAssocID="{9EC694E3-A3DA-4F97-8BDF-97F6F2F49C4E}" presName="childRect" presStyleLbl="bgAcc1" presStyleIdx="1" presStyleCnt="3">
        <dgm:presLayoutVars>
          <dgm:bulletEnabled val="1"/>
        </dgm:presLayoutVars>
      </dgm:prSet>
      <dgm:spPr/>
      <dgm:t>
        <a:bodyPr/>
        <a:lstStyle/>
        <a:p>
          <a:endParaRPr lang="en-US"/>
        </a:p>
      </dgm:t>
    </dgm:pt>
    <dgm:pt modelId="{0C63D865-15CF-4842-A2FF-9A28BEA8E1D9}" type="pres">
      <dgm:prSet presAssocID="{9EC694E3-A3DA-4F97-8BDF-97F6F2F49C4E}" presName="parentText" presStyleLbl="node1" presStyleIdx="0" presStyleCnt="0">
        <dgm:presLayoutVars>
          <dgm:chMax val="0"/>
          <dgm:bulletEnabled val="1"/>
        </dgm:presLayoutVars>
      </dgm:prSet>
      <dgm:spPr/>
      <dgm:t>
        <a:bodyPr/>
        <a:lstStyle/>
        <a:p>
          <a:endParaRPr lang="en-US"/>
        </a:p>
      </dgm:t>
    </dgm:pt>
    <dgm:pt modelId="{5F6A0527-22CB-49E8-9E3B-410357CC2E27}" type="pres">
      <dgm:prSet presAssocID="{9EC694E3-A3DA-4F97-8BDF-97F6F2F49C4E}" presName="parentRect" presStyleLbl="alignNode1" presStyleIdx="1" presStyleCnt="3" custScaleY="139876"/>
      <dgm:spPr/>
      <dgm:t>
        <a:bodyPr/>
        <a:lstStyle/>
        <a:p>
          <a:endParaRPr lang="en-US"/>
        </a:p>
      </dgm:t>
    </dgm:pt>
    <dgm:pt modelId="{4E22636A-F99B-47EB-B0F9-6441B705141A}" type="pres">
      <dgm:prSet presAssocID="{9EC694E3-A3DA-4F97-8BDF-97F6F2F49C4E}" presName="adorn" presStyleLbl="fgAccFollowNode1" presStyleIdx="1" presStyleCnt="3" custScaleX="40169"/>
      <dgm:spPr/>
    </dgm:pt>
    <dgm:pt modelId="{5A856D51-5CF6-408C-A8FF-03AD90A59956}" type="pres">
      <dgm:prSet presAssocID="{A957A717-2397-4131-AA48-B164A13BF5C0}" presName="sibTrans" presStyleLbl="sibTrans2D1" presStyleIdx="0" presStyleCnt="0"/>
      <dgm:spPr/>
      <dgm:t>
        <a:bodyPr/>
        <a:lstStyle/>
        <a:p>
          <a:endParaRPr lang="en-US"/>
        </a:p>
      </dgm:t>
    </dgm:pt>
    <dgm:pt modelId="{795E300A-E7B8-47C2-8D25-B981349E3453}" type="pres">
      <dgm:prSet presAssocID="{9472161B-EDF9-4EED-A24F-5780D563A064}" presName="compNode" presStyleCnt="0"/>
      <dgm:spPr/>
    </dgm:pt>
    <dgm:pt modelId="{9CC4B3E4-B0D6-4614-8796-D5E4432C8E4C}" type="pres">
      <dgm:prSet presAssocID="{9472161B-EDF9-4EED-A24F-5780D563A064}" presName="childRect" presStyleLbl="bgAcc1" presStyleIdx="2" presStyleCnt="3">
        <dgm:presLayoutVars>
          <dgm:bulletEnabled val="1"/>
        </dgm:presLayoutVars>
      </dgm:prSet>
      <dgm:spPr/>
      <dgm:t>
        <a:bodyPr/>
        <a:lstStyle/>
        <a:p>
          <a:endParaRPr lang="en-US"/>
        </a:p>
      </dgm:t>
    </dgm:pt>
    <dgm:pt modelId="{C67457BC-9FCD-4D3F-A53A-8720C478C520}" type="pres">
      <dgm:prSet presAssocID="{9472161B-EDF9-4EED-A24F-5780D563A064}" presName="parentText" presStyleLbl="node1" presStyleIdx="0" presStyleCnt="0">
        <dgm:presLayoutVars>
          <dgm:chMax val="0"/>
          <dgm:bulletEnabled val="1"/>
        </dgm:presLayoutVars>
      </dgm:prSet>
      <dgm:spPr/>
      <dgm:t>
        <a:bodyPr/>
        <a:lstStyle/>
        <a:p>
          <a:endParaRPr lang="en-US"/>
        </a:p>
      </dgm:t>
    </dgm:pt>
    <dgm:pt modelId="{B82E33FF-9C6C-4CB4-B07E-4EFF6E216DA8}" type="pres">
      <dgm:prSet presAssocID="{9472161B-EDF9-4EED-A24F-5780D563A064}" presName="parentRect" presStyleLbl="alignNode1" presStyleIdx="2" presStyleCnt="3" custScaleY="139876"/>
      <dgm:spPr/>
      <dgm:t>
        <a:bodyPr/>
        <a:lstStyle/>
        <a:p>
          <a:endParaRPr lang="en-US"/>
        </a:p>
      </dgm:t>
    </dgm:pt>
    <dgm:pt modelId="{BCB595A1-9D85-4FE4-B86D-B2BD9917969E}" type="pres">
      <dgm:prSet presAssocID="{9472161B-EDF9-4EED-A24F-5780D563A064}" presName="adorn" presStyleLbl="fgAccFollowNode1" presStyleIdx="2" presStyleCnt="3" custScaleX="31175"/>
      <dgm:spPr/>
    </dgm:pt>
  </dgm:ptLst>
  <dgm:cxnLst>
    <dgm:cxn modelId="{D70339C8-BC1D-4767-9D9E-EBDC67802CC9}" type="presOf" srcId="{9EC694E3-A3DA-4F97-8BDF-97F6F2F49C4E}" destId="{0C63D865-15CF-4842-A2FF-9A28BEA8E1D9}" srcOrd="0" destOrd="0" presId="urn:microsoft.com/office/officeart/2005/8/layout/bList2"/>
    <dgm:cxn modelId="{C0664EB2-A0CC-4093-8DBC-C7F59862206D}" srcId="{0C601B92-AAA1-41F9-8363-9C1E47638BBB}" destId="{B03A8B57-8D11-400E-866D-AB466CC629F2}" srcOrd="0" destOrd="0" parTransId="{8F8C8E83-D5D6-40D1-BD02-71AABE737881}" sibTransId="{4E4FB6F3-05B5-403B-8269-4017098F3353}"/>
    <dgm:cxn modelId="{F0C77C21-588E-4A44-BF27-FCBAFD92FDE0}" type="presOf" srcId="{A957A717-2397-4131-AA48-B164A13BF5C0}" destId="{5A856D51-5CF6-408C-A8FF-03AD90A59956}" srcOrd="0" destOrd="0" presId="urn:microsoft.com/office/officeart/2005/8/layout/bList2"/>
    <dgm:cxn modelId="{893A264F-E2D9-41EE-977A-D582C631C9D9}" srcId="{9EC694E3-A3DA-4F97-8BDF-97F6F2F49C4E}" destId="{6F6C6D97-8707-4E6B-B335-E210A032A6E9}" srcOrd="0" destOrd="0" parTransId="{6026121E-00B2-41BD-9A6F-5DC67F92DE75}" sibTransId="{DD778AE7-0D50-4456-8461-D64650389CD1}"/>
    <dgm:cxn modelId="{02666D01-3128-4891-87E9-E71DBE854905}" srcId="{9EC694E3-A3DA-4F97-8BDF-97F6F2F49C4E}" destId="{54A8BEAB-5F66-434B-84E8-7D48205FAADF}" srcOrd="1" destOrd="0" parTransId="{E0F0D7E7-D743-4069-BB5C-1D9181B0DE58}" sibTransId="{4D5A20A4-37FC-45D2-A76F-5B2297E60151}"/>
    <dgm:cxn modelId="{9250E9AE-BAB8-482E-92E1-92EA5500106B}" srcId="{0C601B92-AAA1-41F9-8363-9C1E47638BBB}" destId="{8F5A3963-5B36-47F7-87E6-738FAB32B627}" srcOrd="1" destOrd="0" parTransId="{C15D7BBC-2173-429E-B551-E1AF66BC7076}" sibTransId="{1CDCCF69-4F2C-484C-BB28-BD60F38BF0A8}"/>
    <dgm:cxn modelId="{07162B38-A593-457E-B8C7-1B5C3022FB4D}" type="presOf" srcId="{9472161B-EDF9-4EED-A24F-5780D563A064}" destId="{B82E33FF-9C6C-4CB4-B07E-4EFF6E216DA8}" srcOrd="1" destOrd="0" presId="urn:microsoft.com/office/officeart/2005/8/layout/bList2"/>
    <dgm:cxn modelId="{94A6FD4F-BC9C-486F-B88E-9BEAE157E201}" type="presOf" srcId="{8F5A3963-5B36-47F7-87E6-738FAB32B627}" destId="{45CDFE5D-9C71-496C-995C-2F38E4BA0BD0}" srcOrd="0" destOrd="1" presId="urn:microsoft.com/office/officeart/2005/8/layout/bList2"/>
    <dgm:cxn modelId="{C09C10A2-614B-4C6F-AE2D-59D57C3D3700}" type="presOf" srcId="{9EC694E3-A3DA-4F97-8BDF-97F6F2F49C4E}" destId="{5F6A0527-22CB-49E8-9E3B-410357CC2E27}" srcOrd="1" destOrd="0" presId="urn:microsoft.com/office/officeart/2005/8/layout/bList2"/>
    <dgm:cxn modelId="{7B88C703-EE92-4B4E-BC02-C5742F2AD28E}" srcId="{9472161B-EDF9-4EED-A24F-5780D563A064}" destId="{555F3662-547D-4C43-82DC-79A6500A62A7}" srcOrd="0" destOrd="0" parTransId="{B7464870-867E-454D-B64C-684712364D76}" sibTransId="{05F8AEDD-0090-417E-9311-E3EE74078FE4}"/>
    <dgm:cxn modelId="{0B49951B-8A70-403A-9042-1E0FFEEF91B0}" type="presOf" srcId="{54A8BEAB-5F66-434B-84E8-7D48205FAADF}" destId="{920FACC9-7A35-48E6-ABC6-17DC77F7843D}" srcOrd="0" destOrd="1" presId="urn:microsoft.com/office/officeart/2005/8/layout/bList2"/>
    <dgm:cxn modelId="{832F2DED-E01B-40E6-8661-AC0688E0884C}" type="presOf" srcId="{9472161B-EDF9-4EED-A24F-5780D563A064}" destId="{C67457BC-9FCD-4D3F-A53A-8720C478C520}" srcOrd="0" destOrd="0" presId="urn:microsoft.com/office/officeart/2005/8/layout/bList2"/>
    <dgm:cxn modelId="{D243BDD0-99FD-466F-A6FE-D39827EFF402}" type="presOf" srcId="{0C601B92-AAA1-41F9-8363-9C1E47638BBB}" destId="{6A78B7B6-2405-433E-9B19-989B5280197B}" srcOrd="0" destOrd="0" presId="urn:microsoft.com/office/officeart/2005/8/layout/bList2"/>
    <dgm:cxn modelId="{A0AB98F6-E61D-4818-A607-D37E9961D025}" srcId="{76659523-9DF2-48E7-A1C5-C89D6EA023A0}" destId="{9472161B-EDF9-4EED-A24F-5780D563A064}" srcOrd="2" destOrd="0" parTransId="{CF69B0F2-C37C-44D2-8A26-C3683082E641}" sibTransId="{FD08D636-85FE-4EB4-B3B0-9F7FE923C545}"/>
    <dgm:cxn modelId="{055E13EB-4F5A-4960-BA05-07717D5308B2}" type="presOf" srcId="{B03A8B57-8D11-400E-866D-AB466CC629F2}" destId="{45CDFE5D-9C71-496C-995C-2F38E4BA0BD0}" srcOrd="0" destOrd="0" presId="urn:microsoft.com/office/officeart/2005/8/layout/bList2"/>
    <dgm:cxn modelId="{E9385897-4D11-4D7F-B591-034EC95139F8}" type="presOf" srcId="{555F3662-547D-4C43-82DC-79A6500A62A7}" destId="{9CC4B3E4-B0D6-4614-8796-D5E4432C8E4C}" srcOrd="0" destOrd="0" presId="urn:microsoft.com/office/officeart/2005/8/layout/bList2"/>
    <dgm:cxn modelId="{E904706F-423C-4C1A-B3D6-264555C25BEA}" type="presOf" srcId="{6E31C232-C0F8-4A93-840F-BBE883DCDEC4}" destId="{F25864B7-87DB-4D6D-9CF1-B2FD421E333C}" srcOrd="0" destOrd="0" presId="urn:microsoft.com/office/officeart/2005/8/layout/bList2"/>
    <dgm:cxn modelId="{436A79E4-AA34-41CB-8BB2-061D2CB776F2}" type="presOf" srcId="{0C601B92-AAA1-41F9-8363-9C1E47638BBB}" destId="{478B7BC1-88C4-408E-ABDA-7A0BD491F627}" srcOrd="1" destOrd="0" presId="urn:microsoft.com/office/officeart/2005/8/layout/bList2"/>
    <dgm:cxn modelId="{798AEECC-4E5B-45AD-90B8-AC39E4B390E0}" srcId="{76659523-9DF2-48E7-A1C5-C89D6EA023A0}" destId="{0C601B92-AAA1-41F9-8363-9C1E47638BBB}" srcOrd="0" destOrd="0" parTransId="{6193EBEE-F95D-498B-AF99-60D1B24C61EE}" sibTransId="{6E31C232-C0F8-4A93-840F-BBE883DCDEC4}"/>
    <dgm:cxn modelId="{532C8851-30F8-4145-A847-F6101819A98E}" type="presOf" srcId="{6F6C6D97-8707-4E6B-B335-E210A032A6E9}" destId="{920FACC9-7A35-48E6-ABC6-17DC77F7843D}" srcOrd="0" destOrd="0" presId="urn:microsoft.com/office/officeart/2005/8/layout/bList2"/>
    <dgm:cxn modelId="{832042E6-2A12-4069-8679-4CDA4DBAAF09}" type="presOf" srcId="{76659523-9DF2-48E7-A1C5-C89D6EA023A0}" destId="{F29DD043-DADC-4B90-A831-EA9FD411A42B}" srcOrd="0" destOrd="0" presId="urn:microsoft.com/office/officeart/2005/8/layout/bList2"/>
    <dgm:cxn modelId="{DCCC76ED-439E-4B43-B9B1-FD64B67135C7}" srcId="{76659523-9DF2-48E7-A1C5-C89D6EA023A0}" destId="{9EC694E3-A3DA-4F97-8BDF-97F6F2F49C4E}" srcOrd="1" destOrd="0" parTransId="{4DB8C361-1893-479C-8991-A0A812188732}" sibTransId="{A957A717-2397-4131-AA48-B164A13BF5C0}"/>
    <dgm:cxn modelId="{B3EFF381-684A-4A8B-B7FD-4DBA0A5048DF}" type="presParOf" srcId="{F29DD043-DADC-4B90-A831-EA9FD411A42B}" destId="{52B59295-92E4-457D-B99F-F0A1B4C1D464}" srcOrd="0" destOrd="0" presId="urn:microsoft.com/office/officeart/2005/8/layout/bList2"/>
    <dgm:cxn modelId="{3A4CB828-2BD1-4FD1-B838-2E41206BF654}" type="presParOf" srcId="{52B59295-92E4-457D-B99F-F0A1B4C1D464}" destId="{45CDFE5D-9C71-496C-995C-2F38E4BA0BD0}" srcOrd="0" destOrd="0" presId="urn:microsoft.com/office/officeart/2005/8/layout/bList2"/>
    <dgm:cxn modelId="{A7143FC5-FD02-445F-8A6F-8B4E85407A5A}" type="presParOf" srcId="{52B59295-92E4-457D-B99F-F0A1B4C1D464}" destId="{6A78B7B6-2405-433E-9B19-989B5280197B}" srcOrd="1" destOrd="0" presId="urn:microsoft.com/office/officeart/2005/8/layout/bList2"/>
    <dgm:cxn modelId="{3D4C807C-1A43-4CFF-A054-7C0775C73AB5}" type="presParOf" srcId="{52B59295-92E4-457D-B99F-F0A1B4C1D464}" destId="{478B7BC1-88C4-408E-ABDA-7A0BD491F627}" srcOrd="2" destOrd="0" presId="urn:microsoft.com/office/officeart/2005/8/layout/bList2"/>
    <dgm:cxn modelId="{26EC324B-025E-44AA-B2A3-21E5042C187F}" type="presParOf" srcId="{52B59295-92E4-457D-B99F-F0A1B4C1D464}" destId="{38CD62CB-1C73-46C0-9C54-3CF2CABED0B6}" srcOrd="3" destOrd="0" presId="urn:microsoft.com/office/officeart/2005/8/layout/bList2"/>
    <dgm:cxn modelId="{E90492CF-033E-451A-9878-D6FD00442081}" type="presParOf" srcId="{F29DD043-DADC-4B90-A831-EA9FD411A42B}" destId="{F25864B7-87DB-4D6D-9CF1-B2FD421E333C}" srcOrd="1" destOrd="0" presId="urn:microsoft.com/office/officeart/2005/8/layout/bList2"/>
    <dgm:cxn modelId="{3802CF14-042B-4235-B308-82C2A5AB0C6C}" type="presParOf" srcId="{F29DD043-DADC-4B90-A831-EA9FD411A42B}" destId="{C0C1901B-97D2-4CDC-90A8-E3ABE6771CCA}" srcOrd="2" destOrd="0" presId="urn:microsoft.com/office/officeart/2005/8/layout/bList2"/>
    <dgm:cxn modelId="{4FEE4D72-D113-4597-B8A1-FDF9DE991A15}" type="presParOf" srcId="{C0C1901B-97D2-4CDC-90A8-E3ABE6771CCA}" destId="{920FACC9-7A35-48E6-ABC6-17DC77F7843D}" srcOrd="0" destOrd="0" presId="urn:microsoft.com/office/officeart/2005/8/layout/bList2"/>
    <dgm:cxn modelId="{F43B5E3A-A9BC-4B64-8A93-4CFCFC4DC20B}" type="presParOf" srcId="{C0C1901B-97D2-4CDC-90A8-E3ABE6771CCA}" destId="{0C63D865-15CF-4842-A2FF-9A28BEA8E1D9}" srcOrd="1" destOrd="0" presId="urn:microsoft.com/office/officeart/2005/8/layout/bList2"/>
    <dgm:cxn modelId="{C0EAA1A2-17F1-4C2B-A162-E333B4AE83EF}" type="presParOf" srcId="{C0C1901B-97D2-4CDC-90A8-E3ABE6771CCA}" destId="{5F6A0527-22CB-49E8-9E3B-410357CC2E27}" srcOrd="2" destOrd="0" presId="urn:microsoft.com/office/officeart/2005/8/layout/bList2"/>
    <dgm:cxn modelId="{13F9CFB8-0321-4428-8C87-B1A9F34B2515}" type="presParOf" srcId="{C0C1901B-97D2-4CDC-90A8-E3ABE6771CCA}" destId="{4E22636A-F99B-47EB-B0F9-6441B705141A}" srcOrd="3" destOrd="0" presId="urn:microsoft.com/office/officeart/2005/8/layout/bList2"/>
    <dgm:cxn modelId="{F31461C9-8148-4ED0-B02A-8AFDF55A2E81}" type="presParOf" srcId="{F29DD043-DADC-4B90-A831-EA9FD411A42B}" destId="{5A856D51-5CF6-408C-A8FF-03AD90A59956}" srcOrd="3" destOrd="0" presId="urn:microsoft.com/office/officeart/2005/8/layout/bList2"/>
    <dgm:cxn modelId="{0FCA54C4-4B4F-4A7B-AC48-290519304547}" type="presParOf" srcId="{F29DD043-DADC-4B90-A831-EA9FD411A42B}" destId="{795E300A-E7B8-47C2-8D25-B981349E3453}" srcOrd="4" destOrd="0" presId="urn:microsoft.com/office/officeart/2005/8/layout/bList2"/>
    <dgm:cxn modelId="{36919CAB-8151-4CD8-B278-0A9A6ADA0550}" type="presParOf" srcId="{795E300A-E7B8-47C2-8D25-B981349E3453}" destId="{9CC4B3E4-B0D6-4614-8796-D5E4432C8E4C}" srcOrd="0" destOrd="0" presId="urn:microsoft.com/office/officeart/2005/8/layout/bList2"/>
    <dgm:cxn modelId="{E5B012C1-8257-49CD-8D76-68E923E679BC}" type="presParOf" srcId="{795E300A-E7B8-47C2-8D25-B981349E3453}" destId="{C67457BC-9FCD-4D3F-A53A-8720C478C520}" srcOrd="1" destOrd="0" presId="urn:microsoft.com/office/officeart/2005/8/layout/bList2"/>
    <dgm:cxn modelId="{859CF60C-ABE6-4ADA-9446-6A8A0C70DBF1}" type="presParOf" srcId="{795E300A-E7B8-47C2-8D25-B981349E3453}" destId="{B82E33FF-9C6C-4CB4-B07E-4EFF6E216DA8}" srcOrd="2" destOrd="0" presId="urn:microsoft.com/office/officeart/2005/8/layout/bList2"/>
    <dgm:cxn modelId="{8936C6FE-CA1F-465D-8CE5-378727370DAD}" type="presParOf" srcId="{795E300A-E7B8-47C2-8D25-B981349E3453}" destId="{BCB595A1-9D85-4FE4-B86D-B2BD9917969E}" srcOrd="3" destOrd="0" presId="urn:microsoft.com/office/officeart/2005/8/layout/bList2"/>
  </dgm:cxnLst>
  <dgm:bg/>
  <dgm:whole/>
</dgm:dataModel>
</file>

<file path=ppt/diagrams/data8.xml><?xml version="1.0" encoding="utf-8"?>
<dgm:dataModel xmlns:dgm="http://schemas.openxmlformats.org/drawingml/2006/diagram" xmlns:a="http://schemas.openxmlformats.org/drawingml/2006/main">
  <dgm:ptLst>
    <dgm:pt modelId="{7D5658CA-5DF5-4916-A27F-B752C3FDF281}"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AE453FAC-E937-4CF8-80F4-EA3369A5BAFA}">
      <dgm:prSet phldrT="[Text]" custT="1"/>
      <dgm:spPr>
        <a:solidFill>
          <a:schemeClr val="bg2">
            <a:lumMod val="90000"/>
          </a:schemeClr>
        </a:solidFill>
      </dgm:spPr>
      <dgm:t>
        <a:bodyPr/>
        <a:lstStyle/>
        <a:p>
          <a:endParaRPr lang="en-US" sz="2000" dirty="0"/>
        </a:p>
      </dgm:t>
    </dgm:pt>
    <dgm:pt modelId="{48D685FF-7B6E-489C-8B56-1B730A1CF20A}" type="parTrans" cxnId="{D1A1C1BC-CCD7-4C34-AEEE-3AC069E91795}">
      <dgm:prSet/>
      <dgm:spPr/>
      <dgm:t>
        <a:bodyPr/>
        <a:lstStyle/>
        <a:p>
          <a:endParaRPr lang="en-US"/>
        </a:p>
      </dgm:t>
    </dgm:pt>
    <dgm:pt modelId="{ED7F17DD-A2E8-4328-A90F-812501F0C715}" type="sibTrans" cxnId="{D1A1C1BC-CCD7-4C34-AEEE-3AC069E91795}">
      <dgm:prSet/>
      <dgm:spPr>
        <a:solidFill>
          <a:srgbClr val="002060">
            <a:alpha val="90000"/>
          </a:srgbClr>
        </a:solidFill>
        <a:ln>
          <a:noFill/>
        </a:ln>
      </dgm:spPr>
      <dgm:t>
        <a:bodyPr/>
        <a:lstStyle/>
        <a:p>
          <a:endParaRPr lang="en-US"/>
        </a:p>
      </dgm:t>
    </dgm:pt>
    <dgm:pt modelId="{458BA411-843B-4301-8F6E-AE005E6BF49A}">
      <dgm:prSet phldrT="[Text]" custT="1"/>
      <dgm:spPr>
        <a:solidFill>
          <a:srgbClr val="00B050"/>
        </a:solidFill>
      </dgm:spPr>
      <dgm:t>
        <a:bodyPr/>
        <a:lstStyle/>
        <a:p>
          <a:endParaRPr lang="en-US" sz="2000" dirty="0"/>
        </a:p>
      </dgm:t>
    </dgm:pt>
    <dgm:pt modelId="{89B7A529-AA50-4255-9C07-DE9D3CA6B58B}" type="parTrans" cxnId="{F8DC62AA-E748-4970-9DD2-747479B26895}">
      <dgm:prSet/>
      <dgm:spPr/>
      <dgm:t>
        <a:bodyPr/>
        <a:lstStyle/>
        <a:p>
          <a:endParaRPr lang="en-US"/>
        </a:p>
      </dgm:t>
    </dgm:pt>
    <dgm:pt modelId="{681FE050-030D-4C3A-BE55-96075DEE8E6E}" type="sibTrans" cxnId="{F8DC62AA-E748-4970-9DD2-747479B26895}">
      <dgm:prSet/>
      <dgm:spPr>
        <a:solidFill>
          <a:srgbClr val="FF0000">
            <a:alpha val="90000"/>
          </a:srgbClr>
        </a:solidFill>
        <a:ln>
          <a:noFill/>
        </a:ln>
      </dgm:spPr>
      <dgm:t>
        <a:bodyPr/>
        <a:lstStyle/>
        <a:p>
          <a:endParaRPr lang="en-US"/>
        </a:p>
      </dgm:t>
    </dgm:pt>
    <dgm:pt modelId="{DBF8DDB8-CF4B-4117-9146-B2D97A37174C}">
      <dgm:prSet custT="1"/>
      <dgm:spPr>
        <a:solidFill>
          <a:srgbClr val="0070C0"/>
        </a:solidFill>
      </dgm:spPr>
      <dgm:t>
        <a:bodyPr/>
        <a:lstStyle/>
        <a:p>
          <a:endParaRPr lang="en-US" sz="2000" dirty="0">
            <a:solidFill>
              <a:schemeClr val="bg2"/>
            </a:solidFill>
          </a:endParaRPr>
        </a:p>
      </dgm:t>
    </dgm:pt>
    <dgm:pt modelId="{1DA75A68-862D-40C0-8003-089B3E4795B1}" type="parTrans" cxnId="{DC46039F-A160-428C-900B-5F14CA4D7B1A}">
      <dgm:prSet/>
      <dgm:spPr/>
      <dgm:t>
        <a:bodyPr/>
        <a:lstStyle/>
        <a:p>
          <a:endParaRPr lang="en-US"/>
        </a:p>
      </dgm:t>
    </dgm:pt>
    <dgm:pt modelId="{2CD5FCC6-3D29-4499-9674-83B717CCC488}" type="sibTrans" cxnId="{DC46039F-A160-428C-900B-5F14CA4D7B1A}">
      <dgm:prSet/>
      <dgm:spPr/>
      <dgm:t>
        <a:bodyPr/>
        <a:lstStyle/>
        <a:p>
          <a:endParaRPr lang="en-US"/>
        </a:p>
      </dgm:t>
    </dgm:pt>
    <dgm:pt modelId="{E6CAF1A0-EB45-4398-8D12-962CF96C1326}">
      <dgm:prSet custT="1"/>
      <dgm:spPr>
        <a:solidFill>
          <a:srgbClr val="FFC000"/>
        </a:solidFill>
      </dgm:spPr>
      <dgm:t>
        <a:bodyPr/>
        <a:lstStyle/>
        <a:p>
          <a:endParaRPr lang="en-US" sz="2000" dirty="0"/>
        </a:p>
      </dgm:t>
    </dgm:pt>
    <dgm:pt modelId="{3D95EFDF-D8B1-4CA5-9A4D-2AC1EBD750C4}" type="parTrans" cxnId="{24E959E4-4A07-413C-A329-8A27EFD384EE}">
      <dgm:prSet/>
      <dgm:spPr/>
      <dgm:t>
        <a:bodyPr/>
        <a:lstStyle/>
        <a:p>
          <a:endParaRPr lang="en-US"/>
        </a:p>
      </dgm:t>
    </dgm:pt>
    <dgm:pt modelId="{B5539B06-3838-46C8-863F-DB825308FBCA}" type="sibTrans" cxnId="{24E959E4-4A07-413C-A329-8A27EFD384EE}">
      <dgm:prSet/>
      <dgm:spPr>
        <a:solidFill>
          <a:srgbClr val="FF0066">
            <a:alpha val="90000"/>
          </a:srgbClr>
        </a:solidFill>
        <a:ln>
          <a:noFill/>
        </a:ln>
      </dgm:spPr>
      <dgm:t>
        <a:bodyPr/>
        <a:lstStyle/>
        <a:p>
          <a:endParaRPr lang="en-US"/>
        </a:p>
      </dgm:t>
    </dgm:pt>
    <dgm:pt modelId="{3387417A-7451-4A49-8101-E4C7AA971052}" type="pres">
      <dgm:prSet presAssocID="{7D5658CA-5DF5-4916-A27F-B752C3FDF281}" presName="outerComposite" presStyleCnt="0">
        <dgm:presLayoutVars>
          <dgm:chMax val="5"/>
          <dgm:dir/>
          <dgm:resizeHandles val="exact"/>
        </dgm:presLayoutVars>
      </dgm:prSet>
      <dgm:spPr/>
      <dgm:t>
        <a:bodyPr/>
        <a:lstStyle/>
        <a:p>
          <a:endParaRPr lang="en-US"/>
        </a:p>
      </dgm:t>
    </dgm:pt>
    <dgm:pt modelId="{FCCA98F3-62C8-44B8-B9E3-625895421A9F}" type="pres">
      <dgm:prSet presAssocID="{7D5658CA-5DF5-4916-A27F-B752C3FDF281}" presName="dummyMaxCanvas" presStyleCnt="0">
        <dgm:presLayoutVars/>
      </dgm:prSet>
      <dgm:spPr/>
    </dgm:pt>
    <dgm:pt modelId="{9BCA3BF1-672C-405C-AE05-350634DC421E}" type="pres">
      <dgm:prSet presAssocID="{7D5658CA-5DF5-4916-A27F-B752C3FDF281}" presName="FourNodes_1" presStyleLbl="node1" presStyleIdx="0" presStyleCnt="4">
        <dgm:presLayoutVars>
          <dgm:bulletEnabled val="1"/>
        </dgm:presLayoutVars>
      </dgm:prSet>
      <dgm:spPr/>
      <dgm:t>
        <a:bodyPr/>
        <a:lstStyle/>
        <a:p>
          <a:endParaRPr lang="en-US"/>
        </a:p>
      </dgm:t>
    </dgm:pt>
    <dgm:pt modelId="{8F028CF7-51F9-4866-AECD-BBC4EECFACBD}" type="pres">
      <dgm:prSet presAssocID="{7D5658CA-5DF5-4916-A27F-B752C3FDF281}" presName="FourNodes_2" presStyleLbl="node1" presStyleIdx="1" presStyleCnt="4">
        <dgm:presLayoutVars>
          <dgm:bulletEnabled val="1"/>
        </dgm:presLayoutVars>
      </dgm:prSet>
      <dgm:spPr/>
      <dgm:t>
        <a:bodyPr/>
        <a:lstStyle/>
        <a:p>
          <a:endParaRPr lang="en-US"/>
        </a:p>
      </dgm:t>
    </dgm:pt>
    <dgm:pt modelId="{7AA3E6F3-A02E-417C-86E6-1D298599AE25}" type="pres">
      <dgm:prSet presAssocID="{7D5658CA-5DF5-4916-A27F-B752C3FDF281}" presName="FourNodes_3" presStyleLbl="node1" presStyleIdx="2" presStyleCnt="4">
        <dgm:presLayoutVars>
          <dgm:bulletEnabled val="1"/>
        </dgm:presLayoutVars>
      </dgm:prSet>
      <dgm:spPr/>
      <dgm:t>
        <a:bodyPr/>
        <a:lstStyle/>
        <a:p>
          <a:endParaRPr lang="en-US"/>
        </a:p>
      </dgm:t>
    </dgm:pt>
    <dgm:pt modelId="{4544B527-3279-4D8A-9D1D-B71EE7042DFD}" type="pres">
      <dgm:prSet presAssocID="{7D5658CA-5DF5-4916-A27F-B752C3FDF281}" presName="FourNodes_4" presStyleLbl="node1" presStyleIdx="3" presStyleCnt="4">
        <dgm:presLayoutVars>
          <dgm:bulletEnabled val="1"/>
        </dgm:presLayoutVars>
      </dgm:prSet>
      <dgm:spPr/>
      <dgm:t>
        <a:bodyPr/>
        <a:lstStyle/>
        <a:p>
          <a:endParaRPr lang="en-US"/>
        </a:p>
      </dgm:t>
    </dgm:pt>
    <dgm:pt modelId="{8341EC40-3C9B-421A-8FD9-3EE75785B1A2}" type="pres">
      <dgm:prSet presAssocID="{7D5658CA-5DF5-4916-A27F-B752C3FDF281}" presName="FourConn_1-2" presStyleLbl="fgAccFollowNode1" presStyleIdx="0" presStyleCnt="3">
        <dgm:presLayoutVars>
          <dgm:bulletEnabled val="1"/>
        </dgm:presLayoutVars>
      </dgm:prSet>
      <dgm:spPr/>
      <dgm:t>
        <a:bodyPr/>
        <a:lstStyle/>
        <a:p>
          <a:endParaRPr lang="en-US"/>
        </a:p>
      </dgm:t>
    </dgm:pt>
    <dgm:pt modelId="{43885115-30EF-4734-A469-0E25930B1B7B}" type="pres">
      <dgm:prSet presAssocID="{7D5658CA-5DF5-4916-A27F-B752C3FDF281}" presName="FourConn_2-3" presStyleLbl="fgAccFollowNode1" presStyleIdx="1" presStyleCnt="3" custScaleY="86215" custLinFactNeighborX="16324">
        <dgm:presLayoutVars>
          <dgm:bulletEnabled val="1"/>
        </dgm:presLayoutVars>
      </dgm:prSet>
      <dgm:spPr/>
      <dgm:t>
        <a:bodyPr/>
        <a:lstStyle/>
        <a:p>
          <a:endParaRPr lang="en-US"/>
        </a:p>
      </dgm:t>
    </dgm:pt>
    <dgm:pt modelId="{3FB614F5-E6AB-493D-95E0-3E00FDB2308A}" type="pres">
      <dgm:prSet presAssocID="{7D5658CA-5DF5-4916-A27F-B752C3FDF281}" presName="FourConn_3-4" presStyleLbl="fgAccFollowNode1" presStyleIdx="2" presStyleCnt="3" custScaleY="67440">
        <dgm:presLayoutVars>
          <dgm:bulletEnabled val="1"/>
        </dgm:presLayoutVars>
      </dgm:prSet>
      <dgm:spPr/>
      <dgm:t>
        <a:bodyPr/>
        <a:lstStyle/>
        <a:p>
          <a:endParaRPr lang="en-US"/>
        </a:p>
      </dgm:t>
    </dgm:pt>
    <dgm:pt modelId="{DB647652-9D83-492B-9C9D-D1E9D3706F67}" type="pres">
      <dgm:prSet presAssocID="{7D5658CA-5DF5-4916-A27F-B752C3FDF281}" presName="FourNodes_1_text" presStyleLbl="node1" presStyleIdx="3" presStyleCnt="4">
        <dgm:presLayoutVars>
          <dgm:bulletEnabled val="1"/>
        </dgm:presLayoutVars>
      </dgm:prSet>
      <dgm:spPr/>
      <dgm:t>
        <a:bodyPr/>
        <a:lstStyle/>
        <a:p>
          <a:endParaRPr lang="en-US"/>
        </a:p>
      </dgm:t>
    </dgm:pt>
    <dgm:pt modelId="{D45CCD9C-C9F9-431D-BBBB-E51478C16FB9}" type="pres">
      <dgm:prSet presAssocID="{7D5658CA-5DF5-4916-A27F-B752C3FDF281}" presName="FourNodes_2_text" presStyleLbl="node1" presStyleIdx="3" presStyleCnt="4">
        <dgm:presLayoutVars>
          <dgm:bulletEnabled val="1"/>
        </dgm:presLayoutVars>
      </dgm:prSet>
      <dgm:spPr/>
      <dgm:t>
        <a:bodyPr/>
        <a:lstStyle/>
        <a:p>
          <a:endParaRPr lang="en-US"/>
        </a:p>
      </dgm:t>
    </dgm:pt>
    <dgm:pt modelId="{1326E4FD-53A9-4C41-BBF8-E038713DA266}" type="pres">
      <dgm:prSet presAssocID="{7D5658CA-5DF5-4916-A27F-B752C3FDF281}" presName="FourNodes_3_text" presStyleLbl="node1" presStyleIdx="3" presStyleCnt="4">
        <dgm:presLayoutVars>
          <dgm:bulletEnabled val="1"/>
        </dgm:presLayoutVars>
      </dgm:prSet>
      <dgm:spPr/>
      <dgm:t>
        <a:bodyPr/>
        <a:lstStyle/>
        <a:p>
          <a:endParaRPr lang="en-US"/>
        </a:p>
      </dgm:t>
    </dgm:pt>
    <dgm:pt modelId="{893975B4-A970-4D6F-BA4A-B6ACC1ECE956}" type="pres">
      <dgm:prSet presAssocID="{7D5658CA-5DF5-4916-A27F-B752C3FDF281}" presName="FourNodes_4_text" presStyleLbl="node1" presStyleIdx="3" presStyleCnt="4">
        <dgm:presLayoutVars>
          <dgm:bulletEnabled val="1"/>
        </dgm:presLayoutVars>
      </dgm:prSet>
      <dgm:spPr/>
      <dgm:t>
        <a:bodyPr/>
        <a:lstStyle/>
        <a:p>
          <a:endParaRPr lang="en-US"/>
        </a:p>
      </dgm:t>
    </dgm:pt>
  </dgm:ptLst>
  <dgm:cxnLst>
    <dgm:cxn modelId="{F40BAC41-C450-4C30-9AC3-C80CE5AD821E}" type="presOf" srcId="{681FE050-030D-4C3A-BE55-96075DEE8E6E}" destId="{43885115-30EF-4734-A469-0E25930B1B7B}" srcOrd="0" destOrd="0" presId="urn:microsoft.com/office/officeart/2005/8/layout/vProcess5"/>
    <dgm:cxn modelId="{7CAF1420-CE5D-470D-B9E7-A529FECB0805}" type="presOf" srcId="{E6CAF1A0-EB45-4398-8D12-962CF96C1326}" destId="{1326E4FD-53A9-4C41-BBF8-E038713DA266}" srcOrd="1" destOrd="0" presId="urn:microsoft.com/office/officeart/2005/8/layout/vProcess5"/>
    <dgm:cxn modelId="{29EA7870-053F-4904-B405-5139C4AB3ABE}" type="presOf" srcId="{DBF8DDB8-CF4B-4117-9146-B2D97A37174C}" destId="{4544B527-3279-4D8A-9D1D-B71EE7042DFD}" srcOrd="0" destOrd="0" presId="urn:microsoft.com/office/officeart/2005/8/layout/vProcess5"/>
    <dgm:cxn modelId="{DB503FC6-4023-4A82-A738-B26D58B4D7CB}" type="presOf" srcId="{ED7F17DD-A2E8-4328-A90F-812501F0C715}" destId="{8341EC40-3C9B-421A-8FD9-3EE75785B1A2}" srcOrd="0" destOrd="0" presId="urn:microsoft.com/office/officeart/2005/8/layout/vProcess5"/>
    <dgm:cxn modelId="{F8DC62AA-E748-4970-9DD2-747479B26895}" srcId="{7D5658CA-5DF5-4916-A27F-B752C3FDF281}" destId="{458BA411-843B-4301-8F6E-AE005E6BF49A}" srcOrd="1" destOrd="0" parTransId="{89B7A529-AA50-4255-9C07-DE9D3CA6B58B}" sibTransId="{681FE050-030D-4C3A-BE55-96075DEE8E6E}"/>
    <dgm:cxn modelId="{98FA586C-0855-462D-8695-E1A5B9D2451A}" type="presOf" srcId="{AE453FAC-E937-4CF8-80F4-EA3369A5BAFA}" destId="{DB647652-9D83-492B-9C9D-D1E9D3706F67}" srcOrd="1" destOrd="0" presId="urn:microsoft.com/office/officeart/2005/8/layout/vProcess5"/>
    <dgm:cxn modelId="{BA61F7B7-E438-4B02-9554-083DA5E7DD90}" type="presOf" srcId="{7D5658CA-5DF5-4916-A27F-B752C3FDF281}" destId="{3387417A-7451-4A49-8101-E4C7AA971052}" srcOrd="0" destOrd="0" presId="urn:microsoft.com/office/officeart/2005/8/layout/vProcess5"/>
    <dgm:cxn modelId="{4F62C807-F5AA-4F0F-BBDF-3AF22BB7C70F}" type="presOf" srcId="{E6CAF1A0-EB45-4398-8D12-962CF96C1326}" destId="{7AA3E6F3-A02E-417C-86E6-1D298599AE25}" srcOrd="0" destOrd="0" presId="urn:microsoft.com/office/officeart/2005/8/layout/vProcess5"/>
    <dgm:cxn modelId="{1ECF8D71-0BD8-4CB5-B954-8C7507E7D20F}" type="presOf" srcId="{B5539B06-3838-46C8-863F-DB825308FBCA}" destId="{3FB614F5-E6AB-493D-95E0-3E00FDB2308A}" srcOrd="0" destOrd="0" presId="urn:microsoft.com/office/officeart/2005/8/layout/vProcess5"/>
    <dgm:cxn modelId="{DC4049F9-8854-4619-9309-3E22F47419A3}" type="presOf" srcId="{AE453FAC-E937-4CF8-80F4-EA3369A5BAFA}" destId="{9BCA3BF1-672C-405C-AE05-350634DC421E}" srcOrd="0" destOrd="0" presId="urn:microsoft.com/office/officeart/2005/8/layout/vProcess5"/>
    <dgm:cxn modelId="{D1A1C1BC-CCD7-4C34-AEEE-3AC069E91795}" srcId="{7D5658CA-5DF5-4916-A27F-B752C3FDF281}" destId="{AE453FAC-E937-4CF8-80F4-EA3369A5BAFA}" srcOrd="0" destOrd="0" parTransId="{48D685FF-7B6E-489C-8B56-1B730A1CF20A}" sibTransId="{ED7F17DD-A2E8-4328-A90F-812501F0C715}"/>
    <dgm:cxn modelId="{677F71C2-6038-4B61-B84B-A405AD73C2F1}" type="presOf" srcId="{458BA411-843B-4301-8F6E-AE005E6BF49A}" destId="{D45CCD9C-C9F9-431D-BBBB-E51478C16FB9}" srcOrd="1" destOrd="0" presId="urn:microsoft.com/office/officeart/2005/8/layout/vProcess5"/>
    <dgm:cxn modelId="{9238F9D0-ACD6-444D-91FE-5EC83BADAA96}" type="presOf" srcId="{458BA411-843B-4301-8F6E-AE005E6BF49A}" destId="{8F028CF7-51F9-4866-AECD-BBC4EECFACBD}" srcOrd="0" destOrd="0" presId="urn:microsoft.com/office/officeart/2005/8/layout/vProcess5"/>
    <dgm:cxn modelId="{D66CDB59-095B-409E-AE49-2E4BB9B519CF}" type="presOf" srcId="{DBF8DDB8-CF4B-4117-9146-B2D97A37174C}" destId="{893975B4-A970-4D6F-BA4A-B6ACC1ECE956}" srcOrd="1" destOrd="0" presId="urn:microsoft.com/office/officeart/2005/8/layout/vProcess5"/>
    <dgm:cxn modelId="{24E959E4-4A07-413C-A329-8A27EFD384EE}" srcId="{7D5658CA-5DF5-4916-A27F-B752C3FDF281}" destId="{E6CAF1A0-EB45-4398-8D12-962CF96C1326}" srcOrd="2" destOrd="0" parTransId="{3D95EFDF-D8B1-4CA5-9A4D-2AC1EBD750C4}" sibTransId="{B5539B06-3838-46C8-863F-DB825308FBCA}"/>
    <dgm:cxn modelId="{DC46039F-A160-428C-900B-5F14CA4D7B1A}" srcId="{7D5658CA-5DF5-4916-A27F-B752C3FDF281}" destId="{DBF8DDB8-CF4B-4117-9146-B2D97A37174C}" srcOrd="3" destOrd="0" parTransId="{1DA75A68-862D-40C0-8003-089B3E4795B1}" sibTransId="{2CD5FCC6-3D29-4499-9674-83B717CCC488}"/>
    <dgm:cxn modelId="{A75D897A-742C-440A-8FF0-627347CA65FE}" type="presParOf" srcId="{3387417A-7451-4A49-8101-E4C7AA971052}" destId="{FCCA98F3-62C8-44B8-B9E3-625895421A9F}" srcOrd="0" destOrd="0" presId="urn:microsoft.com/office/officeart/2005/8/layout/vProcess5"/>
    <dgm:cxn modelId="{B4DF91A0-465E-4558-BCB5-6EC1ED70527B}" type="presParOf" srcId="{3387417A-7451-4A49-8101-E4C7AA971052}" destId="{9BCA3BF1-672C-405C-AE05-350634DC421E}" srcOrd="1" destOrd="0" presId="urn:microsoft.com/office/officeart/2005/8/layout/vProcess5"/>
    <dgm:cxn modelId="{FEC19C46-D584-4D03-88F8-CEF222AB975B}" type="presParOf" srcId="{3387417A-7451-4A49-8101-E4C7AA971052}" destId="{8F028CF7-51F9-4866-AECD-BBC4EECFACBD}" srcOrd="2" destOrd="0" presId="urn:microsoft.com/office/officeart/2005/8/layout/vProcess5"/>
    <dgm:cxn modelId="{7E1ADA05-F70E-439F-BA63-4893762D20E9}" type="presParOf" srcId="{3387417A-7451-4A49-8101-E4C7AA971052}" destId="{7AA3E6F3-A02E-417C-86E6-1D298599AE25}" srcOrd="3" destOrd="0" presId="urn:microsoft.com/office/officeart/2005/8/layout/vProcess5"/>
    <dgm:cxn modelId="{2D56C385-52AA-4FDA-8066-BBC67B162305}" type="presParOf" srcId="{3387417A-7451-4A49-8101-E4C7AA971052}" destId="{4544B527-3279-4D8A-9D1D-B71EE7042DFD}" srcOrd="4" destOrd="0" presId="urn:microsoft.com/office/officeart/2005/8/layout/vProcess5"/>
    <dgm:cxn modelId="{B23A54D5-6561-4665-BEFE-200AB54C5B85}" type="presParOf" srcId="{3387417A-7451-4A49-8101-E4C7AA971052}" destId="{8341EC40-3C9B-421A-8FD9-3EE75785B1A2}" srcOrd="5" destOrd="0" presId="urn:microsoft.com/office/officeart/2005/8/layout/vProcess5"/>
    <dgm:cxn modelId="{DA27FBB9-6F69-43E2-9FCF-44B3FF9E7E63}" type="presParOf" srcId="{3387417A-7451-4A49-8101-E4C7AA971052}" destId="{43885115-30EF-4734-A469-0E25930B1B7B}" srcOrd="6" destOrd="0" presId="urn:microsoft.com/office/officeart/2005/8/layout/vProcess5"/>
    <dgm:cxn modelId="{AA01ABFD-1674-4F1C-85CC-05A6AD707FFB}" type="presParOf" srcId="{3387417A-7451-4A49-8101-E4C7AA971052}" destId="{3FB614F5-E6AB-493D-95E0-3E00FDB2308A}" srcOrd="7" destOrd="0" presId="urn:microsoft.com/office/officeart/2005/8/layout/vProcess5"/>
    <dgm:cxn modelId="{3BD7B04B-41C5-405F-9F9D-37563A25F28D}" type="presParOf" srcId="{3387417A-7451-4A49-8101-E4C7AA971052}" destId="{DB647652-9D83-492B-9C9D-D1E9D3706F67}" srcOrd="8" destOrd="0" presId="urn:microsoft.com/office/officeart/2005/8/layout/vProcess5"/>
    <dgm:cxn modelId="{5F7A85D2-9D85-4A2D-B545-F47B1C11DC88}" type="presParOf" srcId="{3387417A-7451-4A49-8101-E4C7AA971052}" destId="{D45CCD9C-C9F9-431D-BBBB-E51478C16FB9}" srcOrd="9" destOrd="0" presId="urn:microsoft.com/office/officeart/2005/8/layout/vProcess5"/>
    <dgm:cxn modelId="{D82F7C96-4BFD-4854-9A6E-D32964C49BCE}" type="presParOf" srcId="{3387417A-7451-4A49-8101-E4C7AA971052}" destId="{1326E4FD-53A9-4C41-BBF8-E038713DA266}" srcOrd="10" destOrd="0" presId="urn:microsoft.com/office/officeart/2005/8/layout/vProcess5"/>
    <dgm:cxn modelId="{5ED61AA9-D034-4246-ABCE-C75CF081381D}" type="presParOf" srcId="{3387417A-7451-4A49-8101-E4C7AA971052}" destId="{893975B4-A970-4D6F-BA4A-B6ACC1ECE956}" srcOrd="11" destOrd="0" presId="urn:microsoft.com/office/officeart/2005/8/layout/vProcess5"/>
  </dgm:cxnLst>
  <dgm:bg/>
  <dgm:whole/>
</dgm:dataModel>
</file>

<file path=ppt/diagrams/data9.xml><?xml version="1.0" encoding="utf-8"?>
<dgm:dataModel xmlns:dgm="http://schemas.openxmlformats.org/drawingml/2006/diagram" xmlns:a="http://schemas.openxmlformats.org/drawingml/2006/main">
  <dgm:ptLst>
    <dgm:pt modelId="{6473751F-D027-4C84-8961-ACB19099DB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34A40DB-463A-405D-83A7-052DA2EC0869}">
      <dgm:prSet custT="1"/>
      <dgm:spPr>
        <a:scene3d>
          <a:camera prst="orthographicFront"/>
          <a:lightRig rig="threePt" dir="t"/>
        </a:scene3d>
        <a:sp3d>
          <a:bevelT w="152400" h="50800" prst="softRound"/>
        </a:sp3d>
      </dgm:spPr>
      <dgm:t>
        <a:bodyPr/>
        <a:lstStyle/>
        <a:p>
          <a:pPr rtl="0"/>
          <a:r>
            <a:rPr lang="en-US" sz="2400" b="1" dirty="0" smtClean="0"/>
            <a:t>CHEMISTRY OF BLEACHING : </a:t>
          </a:r>
          <a:endParaRPr lang="en-US" sz="2400" b="1" dirty="0"/>
        </a:p>
      </dgm:t>
    </dgm:pt>
    <dgm:pt modelId="{6594BB0E-5207-40C1-A726-9D346CAFEBC3}" type="parTrans" cxnId="{688336BB-D482-48C2-9B46-2E18E85EC9C4}">
      <dgm:prSet/>
      <dgm:spPr/>
      <dgm:t>
        <a:bodyPr/>
        <a:lstStyle/>
        <a:p>
          <a:endParaRPr lang="en-US"/>
        </a:p>
      </dgm:t>
    </dgm:pt>
    <dgm:pt modelId="{F1D26B14-012C-457C-A638-06DD2F638AC4}" type="sibTrans" cxnId="{688336BB-D482-48C2-9B46-2E18E85EC9C4}">
      <dgm:prSet/>
      <dgm:spPr/>
      <dgm:t>
        <a:bodyPr/>
        <a:lstStyle/>
        <a:p>
          <a:endParaRPr lang="en-US"/>
        </a:p>
      </dgm:t>
    </dgm:pt>
    <dgm:pt modelId="{17DF5C77-02C7-4558-979D-6396BF427E44}" type="pres">
      <dgm:prSet presAssocID="{6473751F-D027-4C84-8961-ACB19099DB67}" presName="linear" presStyleCnt="0">
        <dgm:presLayoutVars>
          <dgm:animLvl val="lvl"/>
          <dgm:resizeHandles val="exact"/>
        </dgm:presLayoutVars>
      </dgm:prSet>
      <dgm:spPr/>
      <dgm:t>
        <a:bodyPr/>
        <a:lstStyle/>
        <a:p>
          <a:endParaRPr lang="en-US"/>
        </a:p>
      </dgm:t>
    </dgm:pt>
    <dgm:pt modelId="{07A8EDEB-12E3-414F-8991-9D7DBBC2515C}" type="pres">
      <dgm:prSet presAssocID="{234A40DB-463A-405D-83A7-052DA2EC0869}" presName="parentText" presStyleLbl="node1" presStyleIdx="0" presStyleCnt="1">
        <dgm:presLayoutVars>
          <dgm:chMax val="0"/>
          <dgm:bulletEnabled val="1"/>
        </dgm:presLayoutVars>
      </dgm:prSet>
      <dgm:spPr/>
      <dgm:t>
        <a:bodyPr/>
        <a:lstStyle/>
        <a:p>
          <a:endParaRPr lang="en-US"/>
        </a:p>
      </dgm:t>
    </dgm:pt>
  </dgm:ptLst>
  <dgm:cxnLst>
    <dgm:cxn modelId="{02AD30CC-2787-469C-BF81-5EE4EDE37140}" type="presOf" srcId="{234A40DB-463A-405D-83A7-052DA2EC0869}" destId="{07A8EDEB-12E3-414F-8991-9D7DBBC2515C}" srcOrd="0" destOrd="0" presId="urn:microsoft.com/office/officeart/2005/8/layout/vList2"/>
    <dgm:cxn modelId="{14D7E4FC-7629-4C31-8B9B-9B1B1216D790}" type="presOf" srcId="{6473751F-D027-4C84-8961-ACB19099DB67}" destId="{17DF5C77-02C7-4558-979D-6396BF427E44}" srcOrd="0" destOrd="0" presId="urn:microsoft.com/office/officeart/2005/8/layout/vList2"/>
    <dgm:cxn modelId="{688336BB-D482-48C2-9B46-2E18E85EC9C4}" srcId="{6473751F-D027-4C84-8961-ACB19099DB67}" destId="{234A40DB-463A-405D-83A7-052DA2EC0869}" srcOrd="0" destOrd="0" parTransId="{6594BB0E-5207-40C1-A726-9D346CAFEBC3}" sibTransId="{F1D26B14-012C-457C-A638-06DD2F638AC4}"/>
    <dgm:cxn modelId="{D2A6D6D8-842B-4A0C-A038-6FA30737B1F7}" type="presParOf" srcId="{17DF5C77-02C7-4558-979D-6396BF427E44}" destId="{07A8EDEB-12E3-414F-8991-9D7DBBC2515C}" srcOrd="0"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image" Target="../media/image1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E1F10F-4960-47BD-895E-CCB1EC0FB62A}" type="datetimeFigureOut">
              <a:rPr lang="en-US" smtClean="0"/>
              <a:pPr/>
              <a:t>4/8/2022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D8BE07-04E0-48C4-9402-A072A6C6591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AE088C79-15FB-4762-9FA9-0B535752301F}" type="slidenum">
              <a:rPr lang="ar-SA" smtClean="0"/>
              <a:pPr/>
              <a:t>2</a:t>
            </a:fld>
            <a:endParaRPr lang="en-GB"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579E705D-456D-4165-B91C-B6E3DB2408C5}" type="slidenum">
              <a:rPr lang="ar-SA" smtClean="0"/>
              <a:pPr/>
              <a:t>23</a:t>
            </a:fld>
            <a:endParaRPr lang="en-GB"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80D9010B-9FE1-4FFE-840A-7D3E6B388DC0}" type="slidenum">
              <a:rPr lang="ar-SA" smtClean="0"/>
              <a:pPr/>
              <a:t>24</a:t>
            </a:fld>
            <a:endParaRPr lang="en-GB"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Dissatisfaction of tooth color as a result of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Dissatisfaction of tooth color as a result of </a:t>
            </a:r>
            <a:endParaRPr lang="en-US" dirty="0" smtClean="0"/>
          </a:p>
          <a:p>
            <a:endParaRPr lang="en-US" dirty="0"/>
          </a:p>
        </p:txBody>
      </p:sp>
      <p:sp>
        <p:nvSpPr>
          <p:cNvPr id="4" name="Slide Number Placeholder 3"/>
          <p:cNvSpPr>
            <a:spLocks noGrp="1"/>
          </p:cNvSpPr>
          <p:nvPr>
            <p:ph type="sldNum" sz="quarter" idx="10"/>
          </p:nvPr>
        </p:nvSpPr>
        <p:spPr/>
        <p:txBody>
          <a:bodyPr/>
          <a:lstStyle/>
          <a:p>
            <a:fld id="{B154743B-463E-4917-AFF6-860A16FA1517}" type="slidenum">
              <a:rPr lang="en-US" smtClean="0"/>
              <a:pPr/>
              <a:t>25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B3DB17D2-C693-460D-9E3A-7CAC8B506071}" type="slidenum">
              <a:rPr lang="ar-SA" smtClean="0"/>
              <a:pPr/>
              <a:t>26</a:t>
            </a:fld>
            <a:endParaRPr lang="en-GB"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626D401E-18A1-434C-9BA7-B72E0E420007}" type="slidenum">
              <a:rPr lang="ar-SA" smtClean="0"/>
              <a:pPr/>
              <a:t>29</a:t>
            </a:fld>
            <a:endParaRPr lang="en-GB"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F746964F-1138-44D2-A3B2-846D7AFAFAF1}" type="slidenum">
              <a:rPr lang="ar-SA" smtClean="0"/>
              <a:pPr/>
              <a:t>37</a:t>
            </a:fld>
            <a:endParaRPr lang="en-GB"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520F6BB4-499C-4DE0-984A-E4291E940ADB}" type="slidenum">
              <a:rPr lang="ar-SA" smtClean="0"/>
              <a:pPr/>
              <a:t>87</a:t>
            </a:fld>
            <a:endParaRPr lang="en-GB"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F2B844C2-1ED3-4A44-A0D0-E0F699FEF55E}" type="slidenum">
              <a:rPr lang="ar-SA" smtClean="0"/>
              <a:pPr/>
              <a:t>88</a:t>
            </a:fld>
            <a:endParaRPr lang="en-GB"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Char char="•"/>
            </a:pPr>
            <a:r>
              <a:rPr lang="en-US" sz="1200" dirty="0" smtClean="0"/>
              <a:t> Power toothbrush with a whitening toothpaste.</a:t>
            </a:r>
          </a:p>
          <a:p>
            <a:pPr algn="just">
              <a:buFont typeface="Arial" pitchFamily="34" charset="0"/>
              <a:buChar char="•"/>
            </a:pPr>
            <a:r>
              <a:rPr lang="en-US" sz="1200" dirty="0" smtClean="0"/>
              <a:t>Bleaching can be maintained through the use of whitening toothpastes and bleaching toothpastes with yearly touch-up bleaching using a peroxide bleaching agent in the patient’s custom fitted tray.</a:t>
            </a:r>
          </a:p>
          <a:p>
            <a:endParaRPr lang="en-US" dirty="0"/>
          </a:p>
        </p:txBody>
      </p:sp>
      <p:sp>
        <p:nvSpPr>
          <p:cNvPr id="4" name="Slide Number Placeholder 3"/>
          <p:cNvSpPr>
            <a:spLocks noGrp="1"/>
          </p:cNvSpPr>
          <p:nvPr>
            <p:ph type="sldNum" sz="quarter" idx="10"/>
          </p:nvPr>
        </p:nvSpPr>
        <p:spPr/>
        <p:txBody>
          <a:bodyPr/>
          <a:lstStyle/>
          <a:p>
            <a:fld id="{B154743B-463E-4917-AFF6-860A16FA1517}" type="slidenum">
              <a:rPr lang="en-US" smtClean="0"/>
              <a:pPr/>
              <a:t>91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F88A627E-AE09-4770-B4A3-ED9114EE179F}" type="slidenum">
              <a:rPr lang="ar-SA" smtClean="0"/>
              <a:pPr/>
              <a:t>92</a:t>
            </a:fld>
            <a:endParaRPr lang="en-GB"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CF32004E-5020-48BD-8C6D-7F9A432ADB50}" type="slidenum">
              <a:rPr lang="ar-SA" smtClean="0"/>
              <a:pPr/>
              <a:t>8</a:t>
            </a:fld>
            <a:endParaRPr lang="en-GB"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7AEF178E-8CB9-49B5-A108-E44245F92B96}" type="slidenum">
              <a:rPr lang="ar-SA" smtClean="0"/>
              <a:pPr/>
              <a:t>94</a:t>
            </a:fld>
            <a:endParaRPr lang="en-GB"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60CAA63B-DCEB-448C-ADA5-357BBD7E20F1}" type="slidenum">
              <a:rPr lang="ar-SA" smtClean="0"/>
              <a:pPr/>
              <a:t>97</a:t>
            </a:fld>
            <a:endParaRPr lang="en-US" smtClean="0"/>
          </a:p>
        </p:txBody>
      </p:sp>
      <p:sp>
        <p:nvSpPr>
          <p:cNvPr id="217091" name="Rectangle 2"/>
          <p:cNvSpPr>
            <a:spLocks noGrp="1" noRot="1" noChangeAspect="1" noChangeArrowheads="1" noTextEdit="1"/>
          </p:cNvSpPr>
          <p:nvPr>
            <p:ph type="sldImg"/>
          </p:nvPr>
        </p:nvSpPr>
        <p:spPr>
          <a:xfrm>
            <a:off x="1144588" y="685800"/>
            <a:ext cx="4572000" cy="3429000"/>
          </a:xfrm>
          <a:ln/>
        </p:spPr>
      </p:sp>
      <p:sp>
        <p:nvSpPr>
          <p:cNvPr id="2170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CD9D50C8-19D7-44E5-A4D5-DA8694F5CEAC}" type="slidenum">
              <a:rPr lang="ar-SA" smtClean="0"/>
              <a:pPr/>
              <a:t>98</a:t>
            </a:fld>
            <a:endParaRPr lang="en-GB"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B8E9E5D9-0FA9-4250-9960-67F419B3B26E}" type="slidenum">
              <a:rPr lang="ar-SA" smtClean="0"/>
              <a:pPr/>
              <a:t>99</a:t>
            </a:fld>
            <a:endParaRPr lang="en-GB"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BAE8B5A3-A66E-4B65-AE10-45031459C289}" type="slidenum">
              <a:rPr lang="ar-SA" smtClean="0"/>
              <a:pPr/>
              <a:t>100</a:t>
            </a:fld>
            <a:endParaRPr lang="en-GB"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920D38B0-2B45-4DB7-85CA-819D6AF9D435}" type="slidenum">
              <a:rPr lang="ar-SA" smtClean="0"/>
              <a:pPr/>
              <a:t>101</a:t>
            </a:fld>
            <a:endParaRPr lang="en-GB"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CC8567D9-067D-4EA2-BCD7-E16E3DD4CD6F}" type="slidenum">
              <a:rPr lang="ar-SA" smtClean="0"/>
              <a:pPr/>
              <a:t>102</a:t>
            </a:fld>
            <a:endParaRPr lang="en-GB"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72DCA2E6-58EA-43C5-9025-9CA3E2BF04A5}" type="slidenum">
              <a:rPr lang="ar-SA" smtClean="0"/>
              <a:pPr/>
              <a:t>103</a:t>
            </a:fld>
            <a:endParaRPr lang="en-GB"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ACA6BE1B-53DF-481B-B7BC-A1737E2AE05D}" type="slidenum">
              <a:rPr lang="ar-SA" smtClean="0"/>
              <a:pPr/>
              <a:t>104</a:t>
            </a:fld>
            <a:endParaRPr lang="en-GB"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8FD0AF78-CAD4-4A0B-AFE7-2C6E34FA91E8}" type="slidenum">
              <a:rPr lang="ar-SA" smtClean="0"/>
              <a:pPr/>
              <a:t>105</a:t>
            </a:fld>
            <a:endParaRPr lang="en-GB"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A87C48DC-CFF3-4CC3-A358-68569A2C0487}" type="slidenum">
              <a:rPr lang="ar-SA" smtClean="0"/>
              <a:pPr/>
              <a:t>10</a:t>
            </a:fld>
            <a:endParaRPr lang="en-GB"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52AF88B3-E4B2-4DC1-9E60-568732CE635B}" type="slidenum">
              <a:rPr lang="ar-SA" smtClean="0"/>
              <a:pPr/>
              <a:t>106</a:t>
            </a:fld>
            <a:endParaRPr lang="en-GB"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AECC4AD6-7C46-467B-BFB5-570C62EB8B02}" type="slidenum">
              <a:rPr lang="ar-SA" smtClean="0"/>
              <a:pPr/>
              <a:t>107</a:t>
            </a:fld>
            <a:endParaRPr lang="en-GB"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D0868D52-F199-4306-ABA0-293676F017F1}" type="slidenum">
              <a:rPr lang="ar-SA" smtClean="0"/>
              <a:pPr/>
              <a:t>108</a:t>
            </a:fld>
            <a:endParaRPr lang="en-GB"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FB2BFA69-4D8E-4676-B5F0-7FABBFD0B931}" type="slidenum">
              <a:rPr lang="ar-SA" smtClean="0"/>
              <a:pPr/>
              <a:t>109</a:t>
            </a:fld>
            <a:endParaRPr lang="en-GB"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38D645F5-2A3B-4C43-B75C-BD9B166C6366}" type="slidenum">
              <a:rPr lang="ar-SA" smtClean="0"/>
              <a:pPr/>
              <a:t>110</a:t>
            </a:fld>
            <a:endParaRPr lang="en-GB"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EBC9AE45-1A7B-4F47-93F2-2A81BC250AB7}" type="slidenum">
              <a:rPr lang="ar-SA" smtClean="0"/>
              <a:pPr/>
              <a:t>113</a:t>
            </a:fld>
            <a:endParaRPr lang="en-GB"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D7FACA47-D769-4852-B642-B230C6F146BC}" type="slidenum">
              <a:rPr lang="ar-SA" smtClean="0"/>
              <a:pPr/>
              <a:t>114</a:t>
            </a:fld>
            <a:endParaRPr lang="en-GB"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73409B47-789C-4FCA-8EDF-35465E02C183}" type="slidenum">
              <a:rPr lang="ar-SA" smtClean="0"/>
              <a:pPr/>
              <a:t>116</a:t>
            </a:fld>
            <a:endParaRPr lang="en-GB"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1A06F57B-9808-40D4-8FEA-36464DBE859F}" type="slidenum">
              <a:rPr lang="ar-SA" smtClean="0"/>
              <a:pPr/>
              <a:t>117</a:t>
            </a:fld>
            <a:endParaRPr lang="en-GB"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AB82AFFC-A1CC-49F5-BDFB-F6364795BFFC}" type="slidenum">
              <a:rPr lang="ar-SA" smtClean="0"/>
              <a:pPr/>
              <a:t>118</a:t>
            </a:fld>
            <a:endParaRPr lang="en-GB"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98B7F2C9-00BC-4D4F-858E-D91B253112CE}" type="slidenum">
              <a:rPr lang="ar-SA" smtClean="0"/>
              <a:pPr/>
              <a:t>13</a:t>
            </a:fld>
            <a:endParaRPr lang="en-GB"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C3F96DA2-0431-4FF5-AC7A-6745B9E373AC}" type="slidenum">
              <a:rPr lang="ar-SA" smtClean="0"/>
              <a:pPr/>
              <a:t>119</a:t>
            </a:fld>
            <a:endParaRPr lang="en-GB"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2321CAB1-624B-4AB8-8D09-1741C9345CFA}" type="slidenum">
              <a:rPr lang="ar-SA" smtClean="0"/>
              <a:pPr/>
              <a:t>120</a:t>
            </a:fld>
            <a:endParaRPr lang="en-GB"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0C73F159-53C2-47A0-BDDA-A220F9149062}" type="slidenum">
              <a:rPr lang="ar-SA" smtClean="0"/>
              <a:pPr/>
              <a:t>16</a:t>
            </a:fld>
            <a:endParaRPr lang="en-GB"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965744AA-4346-4812-8F8D-3173E2C0F15D}" type="slidenum">
              <a:rPr lang="ar-SA" smtClean="0"/>
              <a:pPr/>
              <a:t>17</a:t>
            </a:fld>
            <a:endParaRPr lang="en-GB"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434FD301-A577-4191-B1C5-0527A4C39D8B}" type="slidenum">
              <a:rPr lang="ar-SA" smtClean="0"/>
              <a:pPr/>
              <a:t>19</a:t>
            </a:fld>
            <a:endParaRPr lang="en-GB"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37E38937-C322-4766-9AE1-4ACCE523FBB2}" type="slidenum">
              <a:rPr lang="ar-SA" smtClean="0"/>
              <a:pPr/>
              <a:t>20</a:t>
            </a:fld>
            <a:endParaRPr lang="en-GB"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AC73894A-0CFE-4643-A071-3E51E9DAAD1F}" type="slidenum">
              <a:rPr lang="ar-SA" smtClean="0"/>
              <a:pPr/>
              <a:t>21</a:t>
            </a:fld>
            <a:endParaRPr lang="en-GB"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90956A-3FFB-469B-B2A5-A0DAF7402E12}"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F5E92-A679-4FB3-8BBC-7562C529C93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0956A-3FFB-469B-B2A5-A0DAF7402E12}"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F5E92-A679-4FB3-8BBC-7562C529C9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0956A-3FFB-469B-B2A5-A0DAF7402E12}"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F5E92-A679-4FB3-8BBC-7562C529C93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9144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3716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3716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524000" y="19050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05400" y="1905000"/>
            <a:ext cx="3429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105400" y="4038600"/>
            <a:ext cx="3429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AHMED EL-HOSHY                                     TOOTH BLEACHING</a:t>
            </a:r>
          </a:p>
        </p:txBody>
      </p:sp>
      <p:sp>
        <p:nvSpPr>
          <p:cNvPr id="8" name="Rectangle 6"/>
          <p:cNvSpPr>
            <a:spLocks noGrp="1" noChangeArrowheads="1"/>
          </p:cNvSpPr>
          <p:nvPr>
            <p:ph type="sldNum" sz="quarter" idx="12"/>
          </p:nvPr>
        </p:nvSpPr>
        <p:spPr>
          <a:ln/>
        </p:spPr>
        <p:txBody>
          <a:bodyPr/>
          <a:lstStyle>
            <a:lvl1pPr>
              <a:defRPr/>
            </a:lvl1pPr>
          </a:lstStyle>
          <a:p>
            <a:pPr>
              <a:defRPr/>
            </a:pPr>
            <a:fld id="{C046DC93-481F-4061-9A3F-CA57C9B831A3}" type="slidenum">
              <a:rPr lang="ar-SA"/>
              <a:pPr>
                <a:defRPr/>
              </a:pPr>
              <a:t>‹#›</a:t>
            </a:fld>
            <a:endParaRPr lang="en-US"/>
          </a:p>
        </p:txBody>
      </p:sp>
    </p:spTree>
  </p:cSld>
  <p:clrMapOvr>
    <a:masterClrMapping/>
  </p:clrMapOvr>
  <p:transition spd="slow">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190500"/>
            <a:ext cx="7010400" cy="582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AHMED EL-HOSHY                                     TOOTH BLEACHING</a:t>
            </a:r>
          </a:p>
        </p:txBody>
      </p:sp>
      <p:sp>
        <p:nvSpPr>
          <p:cNvPr id="5" name="Rectangle 6"/>
          <p:cNvSpPr>
            <a:spLocks noGrp="1" noChangeArrowheads="1"/>
          </p:cNvSpPr>
          <p:nvPr>
            <p:ph type="sldNum" sz="quarter" idx="12"/>
          </p:nvPr>
        </p:nvSpPr>
        <p:spPr>
          <a:ln/>
        </p:spPr>
        <p:txBody>
          <a:bodyPr/>
          <a:lstStyle>
            <a:lvl1pPr>
              <a:defRPr/>
            </a:lvl1pPr>
          </a:lstStyle>
          <a:p>
            <a:pPr>
              <a:defRPr/>
            </a:pPr>
            <a:fld id="{A80D3126-706C-47FB-96D4-16562E54A3EE}" type="slidenum">
              <a:rPr lang="ar-SA"/>
              <a:pPr>
                <a:defRPr/>
              </a:pPr>
              <a:t>‹#›</a:t>
            </a:fld>
            <a:endParaRPr lang="en-US"/>
          </a:p>
        </p:txBody>
      </p:sp>
    </p:spTree>
  </p:cSld>
  <p:clrMapOvr>
    <a:masterClrMapping/>
  </p:clrMapOvr>
  <p:transition spd="slow">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0956A-3FFB-469B-B2A5-A0DAF7402E12}"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F5E92-A679-4FB3-8BBC-7562C529C93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90956A-3FFB-469B-B2A5-A0DAF7402E12}" type="datetimeFigureOut">
              <a:rPr lang="en-US" smtClean="0"/>
              <a:pPr/>
              <a:t>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F5E92-A679-4FB3-8BBC-7562C529C93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90956A-3FFB-469B-B2A5-A0DAF7402E12}" type="datetimeFigureOut">
              <a:rPr lang="en-US" smtClean="0"/>
              <a:pPr/>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F5E92-A679-4FB3-8BBC-7562C529C93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90956A-3FFB-469B-B2A5-A0DAF7402E12}" type="datetimeFigureOut">
              <a:rPr lang="en-US" smtClean="0"/>
              <a:pPr/>
              <a:t>4/8/2022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0F5E92-A679-4FB3-8BBC-7562C529C93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90956A-3FFB-469B-B2A5-A0DAF7402E12}" type="datetimeFigureOut">
              <a:rPr lang="en-US" smtClean="0"/>
              <a:pPr/>
              <a:t>4/8/2022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0F5E92-A679-4FB3-8BBC-7562C529C9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90956A-3FFB-469B-B2A5-A0DAF7402E12}" type="datetimeFigureOut">
              <a:rPr lang="en-US" smtClean="0"/>
              <a:pPr/>
              <a:t>4/8/2022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0F5E92-A679-4FB3-8BBC-7562C529C93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90956A-3FFB-469B-B2A5-A0DAF7402E12}" type="datetimeFigureOut">
              <a:rPr lang="en-US" smtClean="0"/>
              <a:pPr/>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F5E92-A679-4FB3-8BBC-7562C529C93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90956A-3FFB-469B-B2A5-A0DAF7402E12}" type="datetimeFigureOut">
              <a:rPr lang="en-US" smtClean="0"/>
              <a:pPr/>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F5E92-A679-4FB3-8BBC-7562C529C93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90956A-3FFB-469B-B2A5-A0DAF7402E12}" type="datetimeFigureOut">
              <a:rPr lang="en-US" smtClean="0"/>
              <a:pPr/>
              <a:t>4/8/2022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F5E92-A679-4FB3-8BBC-7562C529C93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9.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rds.yahoo.com/_ylt=A9gnMiTk1rRFK2YBKdeJzbkF;_ylu=X3oDMTBlbTg1bHV0BHBvcwMxOTQEc2VjA3Ny/SIG=1glsrspbs/EXP=1169565796/**http:/images.search.yahoo.com/search/images/view?back=http://images.search.yahoo.com/search/images?p=dental+floss&amp;toggle=1&amp;cop=mss&amp;ei=UTF-8&amp;fr=yfp-t-501&amp;b=181&amp;w=639&amp;h=434&amp;imgurl=www.joe-ks.com/archives_aug2005/BirdFloss.jpg&amp;rurl=http://www.joe-ks.com/archives_aug2005/BirdFloss.htm&amp;size=41.9kB&amp;name=BirdFloss.jpg&amp;p=dental+floss&amp;type=jpeg&amp;no=194&amp;tt=10,085&amp;oid=a39c14322af98546&amp;ei=UTF-8" TargetMode="External"/><Relationship Id="rId5" Type="http://schemas.openxmlformats.org/officeDocument/2006/relationships/image" Target="../media/image128.jpeg"/><Relationship Id="rId4" Type="http://schemas.openxmlformats.org/officeDocument/2006/relationships/hyperlink" Target="http://rds.yahoo.com/_ylt=A9gnMiMy1rRFyL0A0XOJzbkF;_ylu=X3oDMTBjMHZkMjZyBHBvcwMxBHNlYwNzcg--/SIG=1go7elr35/EXP=1169565618/**http:/images.search.yahoo.com/search/images/view?back=http://images.search.yahoo.com/search/images?p=dental+floss&amp;fr=yfp-t-501&amp;toggle=1&amp;cop=mss&amp;ei=UTF-8&amp;w=130&amp;h=95&amp;imgurl=humblemusings.com/wp-content/photos/thumb_floss.jpg&amp;rurl=http://theblogofamy.blogspot.com/2005/01/rockin-ryan.html&amp;size=6.1kB&amp;name=thumb_floss.jpg&amp;p=dental+floss&amp;type=jpeg&amp;no=1&amp;tt=10,085&amp;oid=6a7efd9c42b0595c&amp;ei=UTF-8"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103.xml.rels><?xml version="1.0" encoding="UTF-8" standalone="yes"?>
<Relationships xmlns="http://schemas.openxmlformats.org/package/2006/relationships"><Relationship Id="rId3" Type="http://schemas.openxmlformats.org/officeDocument/2006/relationships/hyperlink" Target="http://rds.yahoo.com/_ylt=A9gnMiiR2LRFjgYBbaGJzbkF;_ylu=X3oDMTBjb3ZrYjNkBHBvcwM0BHNlYwNzcg--/SIG=1h05ulcsq/EXP=1169566225/**http:/images.search.yahoo.com/search/images/view?back=http://images.search.yahoo.com/search/images?p=tooth+structure&amp;ei=UTF-8&amp;fr=yfp-t-501&amp;x=wrt&amp;w=400&amp;h=320&amp;imgurl=www.nlm.nih.gov/medlineplus/ency/images/ency/fullsize/1121.jpg&amp;rurl=http://www.nlm.nih.gov/medlineplus/ency/imagepages/1121.htm&amp;size=32.3kB&amp;name=1121.jpg&amp;p=tooth+structure&amp;type=jpeg&amp;no=4&amp;tt=731&amp;oid=a2f62a9b69e7a218&amp;ei=UTF-8"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32.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5.gif"/><Relationship Id="rId4" Type="http://schemas.openxmlformats.org/officeDocument/2006/relationships/image" Target="../media/image134.png"/></Relationships>
</file>

<file path=ppt/slides/_rels/slide105.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106.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38.jpeg"/></Relationships>
</file>

<file path=ppt/slides/_rels/slide107.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hyperlink" Target="http://rds.yahoo.com/_ylt=A9iby4eeQIhFE64AJhSJzbkF;_ylu=X3oDMTBjMzRvMDBnBHBvcwM5BHNlYwNzcg--/SIG=1fl7dorq9/EXP=1166643742/**http:/images.search.yahoo.com/search/images/view?back=http://images.search.yahoo.com/search/images?p=tooth+pulp+tissue&amp;ei=UTF-8&amp;fr=lo&amp;x=wrt&amp;w=2488&amp;h=1434&amp;imgurl=www.biochem.oulu.fi/proteomics/teeth/tp2d.jpg&amp;rurl=http://www.biochem.oulu.fi/proteomics/teeth.html&amp;size=147.4kB&amp;name=tp2d.jpg&amp;p=tooth+pulp+tissue&amp;type=jpeg&amp;no=9&amp;tt=80&amp;oid=7700ef1ad239b9ba&amp;ei=UTF-8"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3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4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rds.yahoo.com/_ylt=A9iby4GRwZJFyrgAPH.JzbkF;_ylu=X3oDMTBjYzZubXM2BHBvcwM4BHNlYwNzcg--/SIG=1gfn0u3vv/EXP=1167332113/**http:/images.search.yahoo.com/search/images/view?back=http://images.search.yahoo.com/search/images?p=danger+logos&amp;ei=UTF-8&amp;fr=yfp-t-501&amp;x=wrt&amp;w=64&amp;h=96&amp;imgurl=users2.ev1.net/~theartist/images/Examples-UI/DSC-danger.gif&amp;rurl=http://users2.ev1.net/~theartist/pages/Examples-UI.htm&amp;size=3.0kB&amp;name=DSC-danger.gif&amp;p=danger+logos&amp;type=gif&amp;no=8&amp;tt=77&amp;oid=e086b9116fedf54c&amp;ei=UTF-8" TargetMode="External"/><Relationship Id="rId2" Type="http://schemas.openxmlformats.org/officeDocument/2006/relationships/image" Target="../media/image142.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11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7.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2.jpeg"/><Relationship Id="rId5" Type="http://schemas.openxmlformats.org/officeDocument/2006/relationships/image" Target="../media/image151.jpeg"/><Relationship Id="rId10" Type="http://schemas.openxmlformats.org/officeDocument/2006/relationships/comments" Target="../comments/comment1.xml"/><Relationship Id="rId4" Type="http://schemas.openxmlformats.org/officeDocument/2006/relationships/image" Target="../media/image150.jpeg"/><Relationship Id="rId9" Type="http://schemas.openxmlformats.org/officeDocument/2006/relationships/oleObject" Target="../embeddings/oleObject5.bin"/></Relationships>
</file>

<file path=ppt/slides/_rels/slide117.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hyperlink" Target="http://rds.yahoo.com/_ylt=A9htfR40wJJFTGQBFXGJzbkF;_ylu=X3oDMTBldG5vNThjBHBvcwMxMTEEc2VjA3Ny/SIG=1fqcno21u/EXP=1167331764/**http:/images.search.yahoo.com/search/images/view?back=http://images.search.yahoo.com/search/images?p=mouthwashes&amp;toggle=1&amp;cop=mss&amp;ei=UTF-8&amp;fr=yfp-t-501&amp;b=101&amp;w=324&amp;h=313&amp;imgurl=www.enhancedhealth.com/prestronepic.gif&amp;rurl=http://www.enhancedhealth.com/readyourlabels.htm&amp;size=41.9kB&amp;name=prestronepic.gif&amp;p=mouthwashes&amp;type=gif&amp;no=111&amp;tt=283&amp;oid=092b21052b7a3680&amp;ei=UTF-8"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56.wmf"/></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rds.yahoo.com/_ylt=A9gnMiPa17RFZb0AXQCJzbkF;_ylu=X3oDMTBjcDR2NTN2BHBvcwM2BHNlYwNzcg--/SIG=1g2o8aaf5/EXP=1169566042/**http:/images.search.yahoo.com/search/images/view?back=http://images.search.yahoo.com/search/images?p=teeth&amp;ei=UTF-8&amp;fr=yfp-t-501&amp;x=wrt&amp;w=175&amp;h=175&amp;imgurl=www.usaweekend.com/01_issues/011007/images/011007teeth.jpg&amp;rurl=http://www.usaweekend.com/01_issues/011007/011007health.html&amp;size=25.7kB&amp;name=011007teeth.jpg&amp;p=teeth&amp;type=jpeg&amp;no=6&amp;tt=563,481&amp;oid=3baabd06cc9fd830&amp;ei=UTF-8"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5.xml"/><Relationship Id="rId7" Type="http://schemas.openxmlformats.org/officeDocument/2006/relationships/image" Target="../media/image47.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openxmlformats.org/officeDocument/2006/relationships/image" Target="../media/image50.wmf"/><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rds.yahoo.com/S=96062857/K=bleaching+strips/v=2/SID=w/TID=YS64_81/l=II/R=33/SS=i/OID=d937c277dbfbc676/;_ylt=A9G_Rq0DMO5D45oApgOJzbkF;_ylu=X3oDMTBxdGpicWVwBHBvcwMzMwRzZWMDc3IEdnRpZANZUzY0Xzgx/SIG=1d3mq9anm/EXP=1139769731/*-http:/images.search.yahoo.com/search/images/view?back=http://images.search.yahoo.com/search/images?p=bleaching+strips&amp;prssweb=Search&amp;ei=UTF-8&amp;fr=FP-pull-web-t&amp;b=21&amp;w=120&amp;h=90&amp;imgurl=images.ibsys.com/2001/0430/745982.jpg&amp;rurl=http://www.nbc5i.com/health/745981/detail.html&amp;size=2.7kB&amp;name=745982.jpg&amp;p=bleaching+strips&amp;type=jpeg&amp;no=33&amp;tt=55&amp;ei=UTF-8"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jpeg"/></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rds.yahoo.com/S=96062857/K=tooth+sensitivity/v=2/SID=w/TID=YS64_81/l=II/R=125/SS=i/OID=03a7dca733add000/;_ylt=A9G_RqsRgedDFy0BlwGJzbkF;_ylu=X3oDMTBydGZhY3NlBHBvcwMxMjUEc2VjA3NyBHZ0aWQDWVM2NF84MQ--/SIG=1ca8d7n4j/EXP=1139331729/*-http:/images.search.yahoo.com/search/images/view?back=http://images.search.yahoo.com/search/images?p=tooth+sensitivity&amp;ei=UTF-8&amp;fr=FP-pull-web-t&amp;b=121&amp;w=200&amp;h=107&amp;imgurl=32teethonline.com/galvanic1.jpg&amp;rurl=http://32teethonline.com/restor%20page5.htm&amp;size=9.6kB&amp;name=galvanic1.jpg&amp;p=tooth+sensitivity&amp;type=jpeg&amp;no=125&amp;tt=245&amp;ei=UTF-8"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6.jpeg"/></Relationships>
</file>

<file path=ppt/slides/_rels/slide93.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smilox.com/smile/brand-nitewhite.cf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9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hyperlink" Target="http://rds.yahoo.com/S=96062857/K=lip+ulcer/v=2/SID=w/TID=YS64_81/l=II/R=5/SS=i/OID=3dd9c71d51e1bfa0/;_ylt=A9G_Rq3kgudD9yoATgeJzbkF;_ylu=X3oDMTBwMGdjZjhzBHBvcwM1BHNlYwNzcgR2dGlkA1lTNjRfODE-/SIG=1dniuqqo3/EXP=1139332196/*-http:/images.search.yahoo.com/search/images/view?back=http://images.search.yahoo.com/search/images?p=lip+ulcer&amp;ei=UTF-8&amp;fr=FP-pull-web-t&amp;x=wrt&amp;w=120&amp;h=120&amp;imgurl=www.nhsdirect.org.uk/SelfHelp/gfx/photos/_im022_t.jpg&amp;rurl=http://www.nhsdirect.org.uk/SelfHelp/conditions/mouthulcers/mouthulcers.asp&amp;size=13.8kB&amp;name=_im022_t.jpg&amp;p=lip+ulcer&amp;type=jpeg&amp;no=5&amp;tt=18&amp;ei=UTF-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772400" cy="2285999"/>
          </a:xfrm>
        </p:spPr>
        <p:txBody>
          <a:bodyPr/>
          <a:lstStyle/>
          <a:p>
            <a:r>
              <a:rPr lang="en-US" b="1" dirty="0" smtClean="0">
                <a:solidFill>
                  <a:srgbClr val="FF0000"/>
                </a:solidFill>
                <a:effectLst>
                  <a:outerShdw blurRad="38100" dist="38100" dir="2700000" algn="tl">
                    <a:srgbClr val="C0C0C0"/>
                  </a:outerShdw>
                </a:effectLst>
              </a:rPr>
              <a:t>BLEACHING</a:t>
            </a:r>
            <a:endParaRPr lang="en-US" dirty="0">
              <a:solidFill>
                <a:srgbClr val="FF0000"/>
              </a:solidFill>
            </a:endParaRPr>
          </a:p>
        </p:txBody>
      </p:sp>
      <p:sp>
        <p:nvSpPr>
          <p:cNvPr id="3" name="Subtitle 2"/>
          <p:cNvSpPr>
            <a:spLocks noGrp="1"/>
          </p:cNvSpPr>
          <p:nvPr>
            <p:ph type="subTitle" idx="1"/>
          </p:nvPr>
        </p:nvSpPr>
        <p:spPr>
          <a:xfrm>
            <a:off x="0" y="6096000"/>
            <a:ext cx="9144000" cy="381000"/>
          </a:xfrm>
        </p:spPr>
        <p:txBody>
          <a:bodyPr>
            <a:normAutofit fontScale="70000" lnSpcReduction="20000"/>
          </a:bodyPr>
          <a:lstStyle/>
          <a:p>
            <a:endParaRPr lang="en-US" b="1" dirty="0">
              <a:solidFill>
                <a:schemeClr val="tx1"/>
              </a:solidFill>
            </a:endParaRPr>
          </a:p>
        </p:txBody>
      </p:sp>
      <p:pic>
        <p:nvPicPr>
          <p:cNvPr id="4" name="Picture 3"/>
          <p:cNvPicPr>
            <a:picLocks noChangeAspect="1" noChangeArrowheads="1"/>
          </p:cNvPicPr>
          <p:nvPr/>
        </p:nvPicPr>
        <p:blipFill>
          <a:blip r:embed="rId2"/>
          <a:srcRect/>
          <a:stretch>
            <a:fillRect/>
          </a:stretch>
        </p:blipFill>
        <p:spPr bwMode="auto">
          <a:xfrm>
            <a:off x="2590800" y="2667000"/>
            <a:ext cx="4432300" cy="2879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52400" y="1219200"/>
            <a:ext cx="3657601" cy="3116263"/>
            <a:chOff x="48" y="-432"/>
            <a:chExt cx="2304" cy="1963"/>
          </a:xfrm>
        </p:grpSpPr>
        <p:pic>
          <p:nvPicPr>
            <p:cNvPr id="17413" name="Picture 8" descr="8"/>
            <p:cNvPicPr>
              <a:picLocks noChangeAspect="1" noChangeArrowheads="1"/>
            </p:cNvPicPr>
            <p:nvPr/>
          </p:nvPicPr>
          <p:blipFill>
            <a:blip r:embed="rId3"/>
            <a:srcRect/>
            <a:stretch>
              <a:fillRect/>
            </a:stretch>
          </p:blipFill>
          <p:spPr bwMode="auto">
            <a:xfrm>
              <a:off x="48" y="-432"/>
              <a:ext cx="2285" cy="1440"/>
            </a:xfrm>
            <a:prstGeom prst="rect">
              <a:avLst/>
            </a:prstGeom>
            <a:noFill/>
            <a:ln w="9525">
              <a:noFill/>
              <a:miter lim="800000"/>
              <a:headEnd/>
              <a:tailEnd/>
            </a:ln>
          </p:spPr>
        </p:pic>
        <p:sp>
          <p:nvSpPr>
            <p:cNvPr id="17414" name="Text Box 9"/>
            <p:cNvSpPr txBox="1">
              <a:spLocks noChangeArrowheads="1"/>
            </p:cNvSpPr>
            <p:nvPr/>
          </p:nvSpPr>
          <p:spPr bwMode="auto">
            <a:xfrm rot="10800000" flipV="1">
              <a:off x="48" y="1008"/>
              <a:ext cx="2304" cy="523"/>
            </a:xfrm>
            <a:prstGeom prst="rect">
              <a:avLst/>
            </a:prstGeom>
            <a:noFill/>
            <a:ln w="9525">
              <a:noFill/>
              <a:miter lim="800000"/>
              <a:headEnd/>
              <a:tailEnd/>
            </a:ln>
          </p:spPr>
          <p:txBody>
            <a:bodyPr wrap="square">
              <a:spAutoFit/>
            </a:bodyPr>
            <a:lstStyle/>
            <a:p>
              <a:pPr eaLnBrk="0" hangingPunct="0"/>
              <a:r>
                <a:rPr lang="en-US" sz="2400" dirty="0">
                  <a:solidFill>
                    <a:srgbClr val="FF3300"/>
                  </a:solidFill>
                </a:rPr>
                <a:t>Yellow teeth caused by ingestion of iron</a:t>
              </a:r>
            </a:p>
          </p:txBody>
        </p:sp>
      </p:grpSp>
      <p:sp>
        <p:nvSpPr>
          <p:cNvPr id="17412" name="Rectangle 4"/>
          <p:cNvSpPr>
            <a:spLocks noChangeArrowheads="1"/>
          </p:cNvSpPr>
          <p:nvPr/>
        </p:nvSpPr>
        <p:spPr bwMode="auto">
          <a:xfrm>
            <a:off x="1524000" y="190500"/>
            <a:ext cx="7010400" cy="1104900"/>
          </a:xfrm>
          <a:prstGeom prst="rect">
            <a:avLst/>
          </a:prstGeom>
          <a:noFill/>
          <a:ln w="9525">
            <a:noFill/>
            <a:miter lim="800000"/>
            <a:headEnd/>
            <a:tailEnd/>
          </a:ln>
        </p:spPr>
        <p:txBody>
          <a:bodyPr anchor="ctr"/>
          <a:lstStyle/>
          <a:p>
            <a:pPr>
              <a:buClr>
                <a:srgbClr val="FF3300"/>
              </a:buClr>
              <a:buFont typeface="Wingdings" pitchFamily="2" charset="2"/>
              <a:buNone/>
            </a:pPr>
            <a:r>
              <a:rPr lang="en-US" sz="4200" dirty="0" smtClean="0"/>
              <a:t>INTRINSIC DISCOLORATION</a:t>
            </a:r>
            <a:endParaRPr lang="en-US" sz="4200" dirty="0"/>
          </a:p>
        </p:txBody>
      </p:sp>
      <p:grpSp>
        <p:nvGrpSpPr>
          <p:cNvPr id="7" name="Group 4"/>
          <p:cNvGrpSpPr>
            <a:grpSpLocks/>
          </p:cNvGrpSpPr>
          <p:nvPr/>
        </p:nvGrpSpPr>
        <p:grpSpPr bwMode="auto">
          <a:xfrm>
            <a:off x="5257800" y="1219200"/>
            <a:ext cx="3505200" cy="2590800"/>
            <a:chOff x="240" y="930"/>
            <a:chExt cx="3623" cy="2606"/>
          </a:xfrm>
        </p:grpSpPr>
        <p:pic>
          <p:nvPicPr>
            <p:cNvPr id="8" name="Picture 5" descr="untitled1"/>
            <p:cNvPicPr>
              <a:picLocks noChangeAspect="1" noChangeArrowheads="1"/>
            </p:cNvPicPr>
            <p:nvPr/>
          </p:nvPicPr>
          <p:blipFill>
            <a:blip r:embed="rId4"/>
            <a:srcRect/>
            <a:stretch>
              <a:fillRect/>
            </a:stretch>
          </p:blipFill>
          <p:spPr bwMode="auto">
            <a:xfrm>
              <a:off x="240" y="930"/>
              <a:ext cx="3607" cy="1686"/>
            </a:xfrm>
            <a:prstGeom prst="rect">
              <a:avLst/>
            </a:prstGeom>
            <a:noFill/>
            <a:ln w="9525">
              <a:noFill/>
              <a:miter lim="800000"/>
              <a:headEnd/>
              <a:tailEnd/>
            </a:ln>
          </p:spPr>
        </p:pic>
        <p:sp>
          <p:nvSpPr>
            <p:cNvPr id="9" name="Text Box 6"/>
            <p:cNvSpPr txBox="1">
              <a:spLocks noChangeArrowheads="1"/>
            </p:cNvSpPr>
            <p:nvPr/>
          </p:nvSpPr>
          <p:spPr bwMode="auto">
            <a:xfrm>
              <a:off x="240" y="2784"/>
              <a:ext cx="3623" cy="752"/>
            </a:xfrm>
            <a:prstGeom prst="rect">
              <a:avLst/>
            </a:prstGeom>
            <a:noFill/>
            <a:ln w="9525">
              <a:noFill/>
              <a:miter lim="800000"/>
              <a:headEnd/>
              <a:tailEnd/>
            </a:ln>
          </p:spPr>
          <p:txBody>
            <a:bodyPr wrap="square">
              <a:spAutoFit/>
            </a:bodyPr>
            <a:lstStyle/>
            <a:p>
              <a:pPr eaLnBrk="0" hangingPunct="0"/>
              <a:r>
                <a:rPr lang="en-US" sz="2400" dirty="0" smtClean="0">
                  <a:solidFill>
                    <a:srgbClr val="FF3300"/>
                  </a:solidFill>
                </a:rPr>
                <a:t>Discoloration </a:t>
              </a:r>
              <a:r>
                <a:rPr lang="en-US" sz="2400" dirty="0">
                  <a:solidFill>
                    <a:srgbClr val="FF3300"/>
                  </a:solidFill>
                </a:rPr>
                <a:t>associated with abrasion and erosion</a:t>
              </a:r>
            </a:p>
          </p:txBody>
        </p:sp>
      </p:grpSp>
      <p:grpSp>
        <p:nvGrpSpPr>
          <p:cNvPr id="10" name="Group 4"/>
          <p:cNvGrpSpPr>
            <a:grpSpLocks/>
          </p:cNvGrpSpPr>
          <p:nvPr/>
        </p:nvGrpSpPr>
        <p:grpSpPr bwMode="auto">
          <a:xfrm>
            <a:off x="2895600" y="3970962"/>
            <a:ext cx="3200482" cy="2691351"/>
            <a:chOff x="816" y="823"/>
            <a:chExt cx="3818" cy="2803"/>
          </a:xfrm>
        </p:grpSpPr>
        <p:pic>
          <p:nvPicPr>
            <p:cNvPr id="11" name="Picture 5" descr="011"/>
            <p:cNvPicPr>
              <a:picLocks noChangeAspect="1" noChangeArrowheads="1"/>
            </p:cNvPicPr>
            <p:nvPr/>
          </p:nvPicPr>
          <p:blipFill>
            <a:blip r:embed="rId5"/>
            <a:srcRect/>
            <a:stretch>
              <a:fillRect/>
            </a:stretch>
          </p:blipFill>
          <p:spPr bwMode="auto">
            <a:xfrm>
              <a:off x="1180" y="823"/>
              <a:ext cx="3363" cy="2285"/>
            </a:xfrm>
            <a:prstGeom prst="rect">
              <a:avLst/>
            </a:prstGeom>
            <a:noFill/>
            <a:ln w="9525">
              <a:noFill/>
              <a:miter lim="800000"/>
              <a:headEnd/>
              <a:tailEnd/>
            </a:ln>
          </p:spPr>
        </p:pic>
        <p:sp>
          <p:nvSpPr>
            <p:cNvPr id="12" name="Text Box 6"/>
            <p:cNvSpPr txBox="1">
              <a:spLocks noChangeArrowheads="1"/>
            </p:cNvSpPr>
            <p:nvPr/>
          </p:nvSpPr>
          <p:spPr bwMode="auto">
            <a:xfrm>
              <a:off x="816" y="3145"/>
              <a:ext cx="3818" cy="481"/>
            </a:xfrm>
            <a:prstGeom prst="rect">
              <a:avLst/>
            </a:prstGeom>
            <a:noFill/>
            <a:ln w="9525">
              <a:noFill/>
              <a:miter lim="800000"/>
              <a:headEnd/>
              <a:tailEnd/>
            </a:ln>
          </p:spPr>
          <p:txBody>
            <a:bodyPr wrap="square">
              <a:spAutoFit/>
            </a:bodyPr>
            <a:lstStyle/>
            <a:p>
              <a:pPr algn="ctr" eaLnBrk="0" hangingPunct="0"/>
              <a:r>
                <a:rPr lang="en-US" sz="2400" dirty="0">
                  <a:solidFill>
                    <a:srgbClr val="FF3300"/>
                  </a:solidFill>
                </a:rPr>
                <a:t>Aging discoloration</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Rectangle 3"/>
          <p:cNvSpPr>
            <a:spLocks noGrp="1" noChangeArrowheads="1"/>
          </p:cNvSpPr>
          <p:nvPr>
            <p:ph type="body" idx="1"/>
          </p:nvPr>
        </p:nvSpPr>
        <p:spPr>
          <a:xfrm>
            <a:off x="76200" y="304800"/>
            <a:ext cx="8915400" cy="4800600"/>
          </a:xfrm>
        </p:spPr>
        <p:txBody>
          <a:bodyPr>
            <a:normAutofit lnSpcReduction="10000"/>
          </a:bodyPr>
          <a:lstStyle/>
          <a:p>
            <a:pPr algn="just" eaLnBrk="1" hangingPunct="1">
              <a:lnSpc>
                <a:spcPct val="140000"/>
              </a:lnSpc>
              <a:buSzTx/>
              <a:buFont typeface="Wingdings" pitchFamily="2" charset="2"/>
              <a:buBlip>
                <a:blip r:embed="rId3"/>
              </a:buBlip>
            </a:pPr>
            <a:r>
              <a:rPr lang="en-US" sz="2800" b="1" dirty="0" smtClean="0">
                <a:solidFill>
                  <a:srgbClr val="FF0000"/>
                </a:solidFill>
              </a:rPr>
              <a:t>Tooth-bleaching products using concentrated H(2)O(2) should not be used without gingival protection; that H(2)O(2) containing products should be avoided in patients with damaged or diseased soft tissues.</a:t>
            </a:r>
          </a:p>
          <a:p>
            <a:pPr algn="just" eaLnBrk="1" hangingPunct="1">
              <a:lnSpc>
                <a:spcPct val="140000"/>
              </a:lnSpc>
              <a:buSzTx/>
              <a:buFont typeface="Wingdings" pitchFamily="2" charset="2"/>
              <a:buBlip>
                <a:blip r:embed="rId3"/>
              </a:buBlip>
            </a:pPr>
            <a:r>
              <a:rPr lang="en-US" sz="2800" b="1" dirty="0" smtClean="0">
                <a:solidFill>
                  <a:srgbClr val="FF0000"/>
                </a:solidFill>
              </a:rPr>
              <a:t> For night guard vital bleaching, minimal amounts of low dose H(2)O(2) (including in the form of </a:t>
            </a:r>
            <a:r>
              <a:rPr lang="en-US" sz="2800" b="1" dirty="0" err="1" smtClean="0">
                <a:solidFill>
                  <a:srgbClr val="FF0000"/>
                </a:solidFill>
              </a:rPr>
              <a:t>carbamide</a:t>
            </a:r>
            <a:r>
              <a:rPr lang="en-US" sz="2800" b="1" dirty="0" smtClean="0">
                <a:solidFill>
                  <a:srgbClr val="FF0000"/>
                </a:solidFill>
              </a:rPr>
              <a:t> peroxide) are preferred, thereby avoiding prolonged and concentrated exposures.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animEffect transition="in" filter="blinds(horizontal)">
                                      <p:cBhvr>
                                        <p:cTn id="7" dur="500"/>
                                        <p:tgtEl>
                                          <p:spTgt spid="293891">
                                            <p:txEl>
                                              <p:pRg st="0" end="0"/>
                                            </p:txEl>
                                          </p:spTgt>
                                        </p:tgtEl>
                                      </p:cBhvr>
                                    </p:animEffect>
                                  </p:childTnLst>
                                </p:cTn>
                              </p:par>
                            </p:childTnLst>
                          </p:cTn>
                        </p:par>
                        <p:par>
                          <p:cTn id="8" fill="hold" nodeType="afterGroup">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293891">
                                            <p:txEl>
                                              <p:pRg st="1" end="1"/>
                                            </p:txEl>
                                          </p:spTgt>
                                        </p:tgtEl>
                                        <p:attrNameLst>
                                          <p:attrName>style.visibility</p:attrName>
                                        </p:attrNameLst>
                                      </p:cBhvr>
                                      <p:to>
                                        <p:strVal val="visible"/>
                                      </p:to>
                                    </p:set>
                                    <p:animEffect transition="in" filter="blinds(vertical)">
                                      <p:cBhvr>
                                        <p:cTn id="11" dur="500"/>
                                        <p:tgtEl>
                                          <p:spTgt spid="293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1"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body" sz="half" idx="1"/>
          </p:nvPr>
        </p:nvSpPr>
        <p:spPr>
          <a:xfrm>
            <a:off x="228600" y="228600"/>
            <a:ext cx="8534400" cy="2133600"/>
          </a:xfrm>
        </p:spPr>
        <p:txBody>
          <a:bodyPr>
            <a:normAutofit fontScale="85000" lnSpcReduction="10000"/>
          </a:bodyPr>
          <a:lstStyle/>
          <a:p>
            <a:pPr algn="just" eaLnBrk="1" hangingPunct="1">
              <a:lnSpc>
                <a:spcPct val="150000"/>
              </a:lnSpc>
              <a:buSzTx/>
              <a:buFont typeface="Wingdings" pitchFamily="2" charset="2"/>
              <a:buBlip>
                <a:blip r:embed="rId3"/>
              </a:buBlip>
            </a:pPr>
            <a:r>
              <a:rPr lang="en-US" sz="2800" b="1" dirty="0" smtClean="0">
                <a:solidFill>
                  <a:schemeClr val="bg1"/>
                </a:solidFill>
              </a:rPr>
              <a:t>It is </a:t>
            </a:r>
            <a:r>
              <a:rPr lang="en-US" sz="2800" b="1" dirty="0" smtClean="0">
                <a:solidFill>
                  <a:srgbClr val="FF0000"/>
                </a:solidFill>
              </a:rPr>
              <a:t>recommended to advise the patient to use waxed dental floss, as the </a:t>
            </a:r>
            <a:r>
              <a:rPr lang="en-US" sz="2800" b="1" dirty="0" err="1" smtClean="0">
                <a:solidFill>
                  <a:srgbClr val="FF0000"/>
                </a:solidFill>
              </a:rPr>
              <a:t>unwaxed</a:t>
            </a:r>
            <a:r>
              <a:rPr lang="en-US" sz="2800" b="1" dirty="0" smtClean="0">
                <a:solidFill>
                  <a:srgbClr val="FF0000"/>
                </a:solidFill>
              </a:rPr>
              <a:t> one will act as wick. It absorbs the bleaching gel, leading to continuous gingival irritation</a:t>
            </a:r>
            <a:r>
              <a:rPr lang="en-US" sz="2800" b="1" dirty="0" smtClean="0">
                <a:solidFill>
                  <a:srgbClr val="FFFF00"/>
                </a:solidFill>
              </a:rPr>
              <a:t>.</a:t>
            </a:r>
          </a:p>
        </p:txBody>
      </p:sp>
      <p:pic>
        <p:nvPicPr>
          <p:cNvPr id="279556" name="Picture 4" descr="Go to fullsize image">
            <a:hlinkClick r:id="rId4"/>
          </p:cNvPr>
          <p:cNvPicPr>
            <a:picLocks noGrp="1" noChangeAspect="1" noChangeArrowheads="1"/>
          </p:cNvPicPr>
          <p:nvPr>
            <p:ph sz="quarter" idx="2"/>
          </p:nvPr>
        </p:nvPicPr>
        <p:blipFill>
          <a:blip r:embed="rId5"/>
          <a:srcRect/>
          <a:stretch>
            <a:fillRect/>
          </a:stretch>
        </p:blipFill>
        <p:spPr>
          <a:xfrm>
            <a:off x="609600" y="3352800"/>
            <a:ext cx="3886200" cy="2743200"/>
          </a:xfrm>
        </p:spPr>
      </p:pic>
      <p:pic>
        <p:nvPicPr>
          <p:cNvPr id="279560" name="Picture 8" descr="Go to fullsize image">
            <a:hlinkClick r:id="rId6"/>
          </p:cNvPr>
          <p:cNvPicPr>
            <a:picLocks noGrp="1" noChangeAspect="1" noChangeArrowheads="1"/>
          </p:cNvPicPr>
          <p:nvPr>
            <p:ph sz="quarter" idx="3"/>
          </p:nvPr>
        </p:nvPicPr>
        <p:blipFill>
          <a:blip r:embed="rId7"/>
          <a:srcRect/>
          <a:stretch>
            <a:fillRect/>
          </a:stretch>
        </p:blipFill>
        <p:spPr>
          <a:xfrm>
            <a:off x="4876800" y="3352800"/>
            <a:ext cx="3886200" cy="2667000"/>
          </a:xfrm>
          <a:ln w="57150">
            <a:solidFill>
              <a:srgbClr val="FFFFCC"/>
            </a:solidFill>
          </a:ln>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9554">
                                            <p:txEl>
                                              <p:pRg st="0" end="0"/>
                                            </p:txEl>
                                          </p:spTgt>
                                        </p:tgtEl>
                                        <p:attrNameLst>
                                          <p:attrName>style.visibility</p:attrName>
                                        </p:attrNameLst>
                                      </p:cBhvr>
                                      <p:to>
                                        <p:strVal val="visible"/>
                                      </p:to>
                                    </p:set>
                                    <p:animEffect transition="in" filter="dissolve">
                                      <p:cBhvr>
                                        <p:cTn id="7" dur="500"/>
                                        <p:tgtEl>
                                          <p:spTgt spid="279554">
                                            <p:txEl>
                                              <p:pRg st="0" end="0"/>
                                            </p:txEl>
                                          </p:spTgt>
                                        </p:tgtEl>
                                      </p:cBhvr>
                                    </p:animEffect>
                                  </p:childTnLst>
                                </p:cTn>
                              </p:par>
                            </p:childTnLst>
                          </p:cTn>
                        </p:par>
                        <p:par>
                          <p:cTn id="8" fill="hold" nodeType="afterGroup">
                            <p:stCondLst>
                              <p:cond delay="500"/>
                            </p:stCondLst>
                            <p:childTnLst>
                              <p:par>
                                <p:cTn id="9" presetID="16" presetClass="entr" presetSubtype="26" fill="hold" nodeType="afterEffect">
                                  <p:stCondLst>
                                    <p:cond delay="0"/>
                                  </p:stCondLst>
                                  <p:childTnLst>
                                    <p:set>
                                      <p:cBhvr>
                                        <p:cTn id="10" dur="1" fill="hold">
                                          <p:stCondLst>
                                            <p:cond delay="0"/>
                                          </p:stCondLst>
                                        </p:cTn>
                                        <p:tgtEl>
                                          <p:spTgt spid="279556"/>
                                        </p:tgtEl>
                                        <p:attrNameLst>
                                          <p:attrName>style.visibility</p:attrName>
                                        </p:attrNameLst>
                                      </p:cBhvr>
                                      <p:to>
                                        <p:strVal val="visible"/>
                                      </p:to>
                                    </p:set>
                                    <p:animEffect transition="in" filter="barn(inHorizontal)">
                                      <p:cBhvr>
                                        <p:cTn id="11" dur="500"/>
                                        <p:tgtEl>
                                          <p:spTgt spid="279556"/>
                                        </p:tgtEl>
                                      </p:cBhvr>
                                    </p:animEffect>
                                  </p:childTnLst>
                                </p:cTn>
                              </p:par>
                            </p:childTnLst>
                          </p:cTn>
                        </p:par>
                        <p:par>
                          <p:cTn id="12" fill="hold" nodeType="afterGroup">
                            <p:stCondLst>
                              <p:cond delay="1000"/>
                            </p:stCondLst>
                            <p:childTnLst>
                              <p:par>
                                <p:cTn id="13" presetID="14" presetClass="entr" presetSubtype="5" fill="hold" nodeType="afterEffect">
                                  <p:stCondLst>
                                    <p:cond delay="0"/>
                                  </p:stCondLst>
                                  <p:childTnLst>
                                    <p:set>
                                      <p:cBhvr>
                                        <p:cTn id="14" dur="1" fill="hold">
                                          <p:stCondLst>
                                            <p:cond delay="0"/>
                                          </p:stCondLst>
                                        </p:cTn>
                                        <p:tgtEl>
                                          <p:spTgt spid="279560"/>
                                        </p:tgtEl>
                                        <p:attrNameLst>
                                          <p:attrName>style.visibility</p:attrName>
                                        </p:attrNameLst>
                                      </p:cBhvr>
                                      <p:to>
                                        <p:strVal val="visible"/>
                                      </p:to>
                                    </p:set>
                                    <p:animEffect transition="in" filter="randombar(vertical)">
                                      <p:cBhvr>
                                        <p:cTn id="15" dur="500"/>
                                        <p:tgtEl>
                                          <p:spTgt spid="279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4"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4" name="Text Box 4"/>
          <p:cNvSpPr txBox="1">
            <a:spLocks noChangeArrowheads="1"/>
          </p:cNvSpPr>
          <p:nvPr/>
        </p:nvSpPr>
        <p:spPr bwMode="auto">
          <a:xfrm>
            <a:off x="152400" y="1317625"/>
            <a:ext cx="8686800" cy="2720975"/>
          </a:xfrm>
          <a:prstGeom prst="rect">
            <a:avLst/>
          </a:prstGeom>
          <a:noFill/>
          <a:ln w="12700" cap="sq">
            <a:noFill/>
            <a:miter lim="800000"/>
            <a:headEnd type="none" w="sm" len="sm"/>
            <a:tailEnd type="none" w="sm" len="sm"/>
          </a:ln>
        </p:spPr>
        <p:txBody>
          <a:bodyPr>
            <a:spAutoFit/>
          </a:bodyPr>
          <a:lstStyle/>
          <a:p>
            <a:pPr marL="457200" indent="-457200" algn="just">
              <a:lnSpc>
                <a:spcPct val="160000"/>
              </a:lnSpc>
              <a:spcBef>
                <a:spcPct val="50000"/>
              </a:spcBef>
              <a:buClr>
                <a:srgbClr val="003399"/>
              </a:buClr>
              <a:buSzPct val="150000"/>
              <a:buFontTx/>
              <a:buBlip>
                <a:blip r:embed="rId3"/>
              </a:buBlip>
            </a:pPr>
            <a:r>
              <a:rPr lang="en-US" sz="2700" dirty="0">
                <a:solidFill>
                  <a:srgbClr val="FF0000"/>
                </a:solidFill>
              </a:rPr>
              <a:t>Some clients will experience a temporary mottling of the teeth, because some areas of the teeth will whiten quicker. This always settles down over time as treatment continues.</a:t>
            </a:r>
          </a:p>
        </p:txBody>
      </p:sp>
      <p:sp>
        <p:nvSpPr>
          <p:cNvPr id="404485" name="Rectangle 5"/>
          <p:cNvSpPr>
            <a:spLocks noChangeArrowheads="1"/>
          </p:cNvSpPr>
          <p:nvPr/>
        </p:nvSpPr>
        <p:spPr bwMode="auto">
          <a:xfrm>
            <a:off x="317500" y="533400"/>
            <a:ext cx="4081463" cy="604838"/>
          </a:xfrm>
          <a:prstGeom prst="rect">
            <a:avLst/>
          </a:prstGeom>
          <a:solidFill>
            <a:srgbClr val="FFFFCC"/>
          </a:solidFill>
          <a:ln w="9525">
            <a:solidFill>
              <a:schemeClr val="accent2"/>
            </a:solidFill>
            <a:miter lim="800000"/>
            <a:headEnd/>
            <a:tailEnd/>
          </a:ln>
        </p:spPr>
        <p:txBody>
          <a:bodyPr wrap="none">
            <a:spAutoFit/>
          </a:bodyPr>
          <a:lstStyle/>
          <a:p>
            <a:r>
              <a:rPr lang="en-US" sz="3300">
                <a:solidFill>
                  <a:srgbClr val="E42B00"/>
                </a:solidFill>
              </a:rPr>
              <a:t>Uneven Bleaching: </a:t>
            </a:r>
          </a:p>
        </p:txBody>
      </p:sp>
      <p:pic>
        <p:nvPicPr>
          <p:cNvPr id="404486" name="Picture 6" descr="After Teeth Whitening Procedure"/>
          <p:cNvPicPr>
            <a:picLocks noChangeAspect="1" noChangeArrowheads="1"/>
          </p:cNvPicPr>
          <p:nvPr/>
        </p:nvPicPr>
        <p:blipFill>
          <a:blip r:embed="rId4"/>
          <a:srcRect/>
          <a:stretch>
            <a:fillRect/>
          </a:stretch>
        </p:blipFill>
        <p:spPr bwMode="auto">
          <a:xfrm>
            <a:off x="2286000" y="4267200"/>
            <a:ext cx="4495800" cy="2286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04485"/>
                                        </p:tgtEl>
                                        <p:attrNameLst>
                                          <p:attrName>style.visibility</p:attrName>
                                        </p:attrNameLst>
                                      </p:cBhvr>
                                      <p:to>
                                        <p:strVal val="visible"/>
                                      </p:to>
                                    </p:set>
                                    <p:anim calcmode="lin" valueType="num">
                                      <p:cBhvr>
                                        <p:cTn id="7" dur="500" fill="hold"/>
                                        <p:tgtEl>
                                          <p:spTgt spid="404485"/>
                                        </p:tgtEl>
                                        <p:attrNameLst>
                                          <p:attrName>ppt_w</p:attrName>
                                        </p:attrNameLst>
                                      </p:cBhvr>
                                      <p:tavLst>
                                        <p:tav tm="0">
                                          <p:val>
                                            <p:fltVal val="0"/>
                                          </p:val>
                                        </p:tav>
                                        <p:tav tm="100000">
                                          <p:val>
                                            <p:strVal val="#ppt_w"/>
                                          </p:val>
                                        </p:tav>
                                      </p:tavLst>
                                    </p:anim>
                                    <p:anim calcmode="lin" valueType="num">
                                      <p:cBhvr>
                                        <p:cTn id="8" dur="500" fill="hold"/>
                                        <p:tgtEl>
                                          <p:spTgt spid="404485"/>
                                        </p:tgtEl>
                                        <p:attrNameLst>
                                          <p:attrName>ppt_h</p:attrName>
                                        </p:attrNameLst>
                                      </p:cBhvr>
                                      <p:tavLst>
                                        <p:tav tm="0">
                                          <p:val>
                                            <p:fltVal val="0"/>
                                          </p:val>
                                        </p:tav>
                                        <p:tav tm="100000">
                                          <p:val>
                                            <p:strVal val="#ppt_h"/>
                                          </p:val>
                                        </p:tav>
                                      </p:tavLst>
                                    </p:anim>
                                    <p:anim calcmode="lin" valueType="num">
                                      <p:cBhvr>
                                        <p:cTn id="9" dur="500" fill="hold"/>
                                        <p:tgtEl>
                                          <p:spTgt spid="404485"/>
                                        </p:tgtEl>
                                        <p:attrNameLst>
                                          <p:attrName>ppt_x</p:attrName>
                                        </p:attrNameLst>
                                      </p:cBhvr>
                                      <p:tavLst>
                                        <p:tav tm="0">
                                          <p:val>
                                            <p:fltVal val="0.5"/>
                                          </p:val>
                                        </p:tav>
                                        <p:tav tm="100000">
                                          <p:val>
                                            <p:strVal val="#ppt_x"/>
                                          </p:val>
                                        </p:tav>
                                      </p:tavLst>
                                    </p:anim>
                                    <p:anim calcmode="lin" valueType="num">
                                      <p:cBhvr>
                                        <p:cTn id="10" dur="500" fill="hold"/>
                                        <p:tgtEl>
                                          <p:spTgt spid="40448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3" presetClass="entr" presetSubtype="5" fill="hold" grpId="0" nodeType="afterEffect">
                                  <p:stCondLst>
                                    <p:cond delay="0"/>
                                  </p:stCondLst>
                                  <p:childTnLst>
                                    <p:set>
                                      <p:cBhvr>
                                        <p:cTn id="13" dur="1" fill="hold">
                                          <p:stCondLst>
                                            <p:cond delay="0"/>
                                          </p:stCondLst>
                                        </p:cTn>
                                        <p:tgtEl>
                                          <p:spTgt spid="404484">
                                            <p:txEl>
                                              <p:pRg st="0" end="0"/>
                                            </p:txEl>
                                          </p:spTgt>
                                        </p:tgtEl>
                                        <p:attrNameLst>
                                          <p:attrName>style.visibility</p:attrName>
                                        </p:attrNameLst>
                                      </p:cBhvr>
                                      <p:to>
                                        <p:strVal val="visible"/>
                                      </p:to>
                                    </p:set>
                                    <p:animEffect transition="in" filter="blinds(vertical)">
                                      <p:cBhvr>
                                        <p:cTn id="14" dur="500"/>
                                        <p:tgtEl>
                                          <p:spTgt spid="404484">
                                            <p:txEl>
                                              <p:pRg st="0" end="0"/>
                                            </p:txEl>
                                          </p:spTgt>
                                        </p:tgtEl>
                                      </p:cBhvr>
                                    </p:animEffect>
                                  </p:childTnLst>
                                </p:cTn>
                              </p:par>
                            </p:childTnLst>
                          </p:cTn>
                        </p:par>
                        <p:par>
                          <p:cTn id="15" fill="hold" nodeType="afterGroup">
                            <p:stCondLst>
                              <p:cond delay="1000"/>
                            </p:stCondLst>
                            <p:childTnLst>
                              <p:par>
                                <p:cTn id="16" presetID="3" presetClass="entr" presetSubtype="10" fill="hold" nodeType="afterEffect">
                                  <p:stCondLst>
                                    <p:cond delay="0"/>
                                  </p:stCondLst>
                                  <p:childTnLst>
                                    <p:set>
                                      <p:cBhvr>
                                        <p:cTn id="17" dur="1" fill="hold">
                                          <p:stCondLst>
                                            <p:cond delay="0"/>
                                          </p:stCondLst>
                                        </p:cTn>
                                        <p:tgtEl>
                                          <p:spTgt spid="404486"/>
                                        </p:tgtEl>
                                        <p:attrNameLst>
                                          <p:attrName>style.visibility</p:attrName>
                                        </p:attrNameLst>
                                      </p:cBhvr>
                                      <p:to>
                                        <p:strVal val="visible"/>
                                      </p:to>
                                    </p:set>
                                    <p:animEffect transition="in" filter="blinds(horizontal)">
                                      <p:cBhvr>
                                        <p:cTn id="18" dur="500"/>
                                        <p:tgtEl>
                                          <p:spTgt spid="404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4" grpId="0" build="p"/>
      <p:bldP spid="404485"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4"/>
          <p:cNvSpPr>
            <a:spLocks noGrp="1" noChangeArrowheads="1"/>
          </p:cNvSpPr>
          <p:nvPr>
            <p:ph type="ctrTitle"/>
          </p:nvPr>
        </p:nvSpPr>
        <p:spPr>
          <a:xfrm>
            <a:off x="1371600" y="1524000"/>
            <a:ext cx="7086600" cy="1752600"/>
          </a:xfrm>
        </p:spPr>
        <p:txBody>
          <a:bodyPr/>
          <a:lstStyle/>
          <a:p>
            <a:pPr algn="ctr" eaLnBrk="1" hangingPunct="1"/>
            <a:r>
              <a:rPr lang="en-US" b="1" i="1" dirty="0" smtClean="0">
                <a:solidFill>
                  <a:srgbClr val="FF0000"/>
                </a:solidFill>
              </a:rPr>
              <a:t>Effect of Bleaching on Tooth Structure</a:t>
            </a:r>
          </a:p>
        </p:txBody>
      </p:sp>
      <p:pic>
        <p:nvPicPr>
          <p:cNvPr id="111620" name="Picture 7" descr="Go to fullsize image">
            <a:hlinkClick r:id="rId3"/>
          </p:cNvPr>
          <p:cNvPicPr>
            <a:picLocks noChangeAspect="1" noChangeArrowheads="1"/>
          </p:cNvPicPr>
          <p:nvPr/>
        </p:nvPicPr>
        <p:blipFill>
          <a:blip r:embed="rId4"/>
          <a:srcRect/>
          <a:stretch>
            <a:fillRect/>
          </a:stretch>
        </p:blipFill>
        <p:spPr bwMode="auto">
          <a:xfrm>
            <a:off x="2971800" y="3276600"/>
            <a:ext cx="3581400" cy="3200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5"/>
          <p:cNvSpPr>
            <a:spLocks noChangeArrowheads="1"/>
          </p:cNvSpPr>
          <p:nvPr/>
        </p:nvSpPr>
        <p:spPr bwMode="auto">
          <a:xfrm>
            <a:off x="76200" y="533400"/>
            <a:ext cx="8991600" cy="1876425"/>
          </a:xfrm>
          <a:prstGeom prst="rect">
            <a:avLst/>
          </a:prstGeom>
          <a:noFill/>
          <a:ln w="9525">
            <a:noFill/>
            <a:miter lim="800000"/>
            <a:headEnd/>
            <a:tailEnd/>
          </a:ln>
        </p:spPr>
        <p:txBody>
          <a:bodyPr/>
          <a:lstStyle/>
          <a:p>
            <a:pPr marL="571500" indent="-571500" algn="just">
              <a:lnSpc>
                <a:spcPct val="160000"/>
              </a:lnSpc>
              <a:spcBef>
                <a:spcPct val="20000"/>
              </a:spcBef>
              <a:buClr>
                <a:schemeClr val="tx1"/>
              </a:buClr>
              <a:buSzPct val="150000"/>
              <a:buFont typeface="Wingdings" pitchFamily="2" charset="2"/>
              <a:buBlip>
                <a:blip r:embed="rId3"/>
              </a:buBlip>
            </a:pPr>
            <a:endParaRPr lang="en-US" sz="2700">
              <a:solidFill>
                <a:schemeClr val="bg1"/>
              </a:solidFill>
            </a:endParaRPr>
          </a:p>
        </p:txBody>
      </p:sp>
      <p:pic>
        <p:nvPicPr>
          <p:cNvPr id="48134" name="Picture 6" descr=" "/>
          <p:cNvPicPr>
            <a:picLocks noChangeAspect="1" noChangeArrowheads="1"/>
          </p:cNvPicPr>
          <p:nvPr/>
        </p:nvPicPr>
        <p:blipFill>
          <a:blip r:embed="rId4"/>
          <a:srcRect/>
          <a:stretch>
            <a:fillRect/>
          </a:stretch>
        </p:blipFill>
        <p:spPr bwMode="auto">
          <a:xfrm>
            <a:off x="2438400" y="4006850"/>
            <a:ext cx="4191000" cy="2241550"/>
          </a:xfrm>
          <a:prstGeom prst="rect">
            <a:avLst/>
          </a:prstGeom>
          <a:noFill/>
          <a:ln w="9525">
            <a:noFill/>
            <a:miter lim="800000"/>
            <a:headEnd/>
            <a:tailEnd/>
          </a:ln>
          <a:effectLst>
            <a:outerShdw dist="35921" dir="2700000" algn="ctr" rotWithShape="0">
              <a:schemeClr val="tx1"/>
            </a:outerShdw>
          </a:effectLst>
        </p:spPr>
      </p:pic>
      <p:grpSp>
        <p:nvGrpSpPr>
          <p:cNvPr id="2" name="Group 7"/>
          <p:cNvGrpSpPr>
            <a:grpSpLocks/>
          </p:cNvGrpSpPr>
          <p:nvPr/>
        </p:nvGrpSpPr>
        <p:grpSpPr bwMode="auto">
          <a:xfrm>
            <a:off x="304800" y="228600"/>
            <a:ext cx="7543800" cy="762000"/>
            <a:chOff x="192" y="240"/>
            <a:chExt cx="4277" cy="624"/>
          </a:xfrm>
        </p:grpSpPr>
        <p:sp>
          <p:nvSpPr>
            <p:cNvPr id="112647" name="AutoShape 8"/>
            <p:cNvSpPr>
              <a:spLocks noChangeArrowheads="1"/>
            </p:cNvSpPr>
            <p:nvPr/>
          </p:nvSpPr>
          <p:spPr bwMode="auto">
            <a:xfrm>
              <a:off x="192" y="240"/>
              <a:ext cx="4210" cy="624"/>
            </a:xfrm>
            <a:prstGeom prst="roundRect">
              <a:avLst>
                <a:gd name="adj" fmla="val 16667"/>
              </a:avLst>
            </a:prstGeom>
            <a:solidFill>
              <a:srgbClr val="FFFF66"/>
            </a:solidFill>
            <a:ln w="9525">
              <a:solidFill>
                <a:schemeClr val="bg2"/>
              </a:solidFill>
              <a:round/>
              <a:headEnd/>
              <a:tailEnd/>
            </a:ln>
          </p:spPr>
          <p:txBody>
            <a:bodyPr wrap="none" anchor="ctr"/>
            <a:lstStyle/>
            <a:p>
              <a:endParaRPr lang="en-GB"/>
            </a:p>
          </p:txBody>
        </p:sp>
        <p:sp>
          <p:nvSpPr>
            <p:cNvPr id="112648" name="Text Box 9"/>
            <p:cNvSpPr txBox="1">
              <a:spLocks noChangeArrowheads="1"/>
            </p:cNvSpPr>
            <p:nvPr/>
          </p:nvSpPr>
          <p:spPr bwMode="auto">
            <a:xfrm>
              <a:off x="240" y="327"/>
              <a:ext cx="4229" cy="412"/>
            </a:xfrm>
            <a:prstGeom prst="rect">
              <a:avLst/>
            </a:prstGeom>
            <a:noFill/>
            <a:ln w="12700" cap="sq">
              <a:noFill/>
              <a:miter lim="800000"/>
              <a:headEnd type="none" w="sm" len="sm"/>
              <a:tailEnd type="none" w="sm" len="sm"/>
            </a:ln>
          </p:spPr>
          <p:txBody>
            <a:bodyPr>
              <a:spAutoFit/>
            </a:bodyPr>
            <a:lstStyle/>
            <a:p>
              <a:pPr marL="457200" indent="-457200" algn="just">
                <a:spcBef>
                  <a:spcPct val="50000"/>
                </a:spcBef>
              </a:pPr>
              <a:r>
                <a:rPr lang="en-US" sz="2700">
                  <a:solidFill>
                    <a:srgbClr val="3333CC"/>
                  </a:solidFill>
                  <a:latin typeface="Bookman Old Style" pitchFamily="18" charset="0"/>
                </a:rPr>
                <a:t>Alteration of enamel and dentin surface:</a:t>
              </a:r>
            </a:p>
          </p:txBody>
        </p:sp>
      </p:grpSp>
      <p:sp>
        <p:nvSpPr>
          <p:cNvPr id="112646" name="Rectangle 10"/>
          <p:cNvSpPr>
            <a:spLocks noChangeArrowheads="1"/>
          </p:cNvSpPr>
          <p:nvPr/>
        </p:nvSpPr>
        <p:spPr bwMode="auto">
          <a:xfrm>
            <a:off x="533400" y="1447800"/>
            <a:ext cx="7216775" cy="2525713"/>
          </a:xfrm>
          <a:prstGeom prst="rect">
            <a:avLst/>
          </a:prstGeom>
          <a:noFill/>
          <a:ln w="9525" algn="ctr">
            <a:noFill/>
            <a:miter lim="800000"/>
            <a:headEnd/>
            <a:tailEnd/>
          </a:ln>
        </p:spPr>
        <p:txBody>
          <a:bodyPr>
            <a:spAutoFit/>
          </a:bodyPr>
          <a:lstStyle/>
          <a:p>
            <a:pPr>
              <a:lnSpc>
                <a:spcPct val="190000"/>
              </a:lnSpc>
              <a:spcBef>
                <a:spcPct val="50000"/>
              </a:spcBef>
              <a:buClr>
                <a:srgbClr val="003399"/>
              </a:buClr>
              <a:buSzPct val="110000"/>
              <a:buFontTx/>
              <a:buBlip>
                <a:blip r:embed="rId5"/>
              </a:buBlip>
            </a:pPr>
            <a:r>
              <a:rPr lang="en-US" sz="2800" dirty="0">
                <a:solidFill>
                  <a:srgbClr val="FF0000"/>
                </a:solidFill>
              </a:rPr>
              <a:t>The enamel surface exposed to the bleaching agents underwent slight morphologic alterations.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nodePh="1">
                                  <p:stCondLst>
                                    <p:cond delay="0"/>
                                  </p:stCondLst>
                                  <p:endCondLst>
                                    <p:cond evt="begin" delay="0">
                                      <p:tn val="5"/>
                                    </p:cond>
                                  </p:endCondLst>
                                  <p:childTnLst>
                                    <p:set>
                                      <p:cBhvr>
                                        <p:cTn id="6" dur="1" fill="hold">
                                          <p:stCondLst>
                                            <p:cond delay="0"/>
                                          </p:stCondLst>
                                        </p:cTn>
                                        <p:tgtEl>
                                          <p:spTgt spid="48133">
                                            <p:txEl>
                                              <p:pRg st="0" end="0"/>
                                            </p:txEl>
                                          </p:spTgt>
                                        </p:tgtEl>
                                        <p:attrNameLst>
                                          <p:attrName>style.visibility</p:attrName>
                                        </p:attrNameLst>
                                      </p:cBhvr>
                                      <p:to>
                                        <p:strVal val="visible"/>
                                      </p:to>
                                    </p:set>
                                    <p:animEffect transition="in" filter="dissolve">
                                      <p:cBhvr>
                                        <p:cTn id="7" dur="500"/>
                                        <p:tgtEl>
                                          <p:spTgt spid="48133">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8134"/>
                                        </p:tgtEl>
                                        <p:attrNameLst>
                                          <p:attrName>style.visibility</p:attrName>
                                        </p:attrNameLst>
                                      </p:cBhvr>
                                      <p:to>
                                        <p:strVal val="visible"/>
                                      </p:to>
                                    </p:set>
                                    <p:anim calcmode="lin" valueType="num">
                                      <p:cBhvr>
                                        <p:cTn id="11" dur="500" fill="hold"/>
                                        <p:tgtEl>
                                          <p:spTgt spid="48134"/>
                                        </p:tgtEl>
                                        <p:attrNameLst>
                                          <p:attrName>ppt_w</p:attrName>
                                        </p:attrNameLst>
                                      </p:cBhvr>
                                      <p:tavLst>
                                        <p:tav tm="0">
                                          <p:val>
                                            <p:fltVal val="0"/>
                                          </p:val>
                                        </p:tav>
                                        <p:tav tm="100000">
                                          <p:val>
                                            <p:strVal val="#ppt_w"/>
                                          </p:val>
                                        </p:tav>
                                      </p:tavLst>
                                    </p:anim>
                                    <p:anim calcmode="lin" valueType="num">
                                      <p:cBhvr>
                                        <p:cTn id="12" dur="500" fill="hold"/>
                                        <p:tgtEl>
                                          <p:spTgt spid="48134"/>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 calcmode="lin" valueType="num">
                                      <p:cBhvr>
                                        <p:cTn id="18" dur="500" fill="hold"/>
                                        <p:tgtEl>
                                          <p:spTgt spid="2"/>
                                        </p:tgtEl>
                                        <p:attrNameLst>
                                          <p:attrName>style.rotation</p:attrName>
                                        </p:attrNameLst>
                                      </p:cBhvr>
                                      <p:tavLst>
                                        <p:tav tm="0">
                                          <p:val>
                                            <p:fltVal val="360"/>
                                          </p:val>
                                        </p:tav>
                                        <p:tav tm="100000">
                                          <p:val>
                                            <p:fltVal val="0"/>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6"/>
          <p:cNvSpPr>
            <a:spLocks noChangeArrowheads="1"/>
          </p:cNvSpPr>
          <p:nvPr/>
        </p:nvSpPr>
        <p:spPr bwMode="auto">
          <a:xfrm>
            <a:off x="76200" y="228600"/>
            <a:ext cx="8991600" cy="1876425"/>
          </a:xfrm>
          <a:prstGeom prst="rect">
            <a:avLst/>
          </a:prstGeom>
          <a:noFill/>
          <a:ln w="9525">
            <a:noFill/>
            <a:miter lim="800000"/>
            <a:headEnd/>
            <a:tailEnd/>
          </a:ln>
        </p:spPr>
        <p:txBody>
          <a:bodyPr/>
          <a:lstStyle/>
          <a:p>
            <a:pPr marL="571500" indent="-571500" algn="just">
              <a:lnSpc>
                <a:spcPct val="140000"/>
              </a:lnSpc>
              <a:spcBef>
                <a:spcPct val="20000"/>
              </a:spcBef>
              <a:buClr>
                <a:schemeClr val="tx1"/>
              </a:buClr>
              <a:buSzPct val="150000"/>
              <a:buFont typeface="Wingdings" pitchFamily="2" charset="2"/>
              <a:buBlip>
                <a:blip r:embed="rId3"/>
              </a:buBlip>
            </a:pPr>
            <a:r>
              <a:rPr lang="en-US" sz="2800"/>
              <a:t>The application of protective varnishes prior to bleaching treatment may reduce or even prevent dentin dehydration</a:t>
            </a:r>
            <a:r>
              <a:rPr lang="en-US" sz="2800" i="1"/>
              <a:t>.  </a:t>
            </a:r>
            <a:r>
              <a:rPr lang="en-US" sz="2800" i="1">
                <a:solidFill>
                  <a:schemeClr val="bg1"/>
                </a:solidFill>
              </a:rPr>
              <a:t>(operative 2006)</a:t>
            </a:r>
            <a:endParaRPr lang="en-US" sz="2800">
              <a:solidFill>
                <a:schemeClr val="bg1"/>
              </a:solidFill>
            </a:endParaRPr>
          </a:p>
        </p:txBody>
      </p:sp>
      <p:pic>
        <p:nvPicPr>
          <p:cNvPr id="49159" name="Picture 7" descr="Media_473140395"/>
          <p:cNvPicPr>
            <a:picLocks noChangeAspect="1" noChangeArrowheads="1"/>
          </p:cNvPicPr>
          <p:nvPr/>
        </p:nvPicPr>
        <p:blipFill>
          <a:blip r:embed="rId4"/>
          <a:srcRect/>
          <a:stretch>
            <a:fillRect/>
          </a:stretch>
        </p:blipFill>
        <p:spPr bwMode="auto">
          <a:xfrm>
            <a:off x="2438400" y="3505200"/>
            <a:ext cx="4191000" cy="2895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9158">
                                            <p:txEl>
                                              <p:pRg st="0" end="0"/>
                                            </p:txEl>
                                          </p:spTgt>
                                        </p:tgtEl>
                                        <p:attrNameLst>
                                          <p:attrName>style.visibility</p:attrName>
                                        </p:attrNameLst>
                                      </p:cBhvr>
                                      <p:to>
                                        <p:strVal val="visible"/>
                                      </p:to>
                                    </p:set>
                                    <p:animEffect transition="in" filter="dissolve">
                                      <p:cBhvr>
                                        <p:cTn id="7" dur="500"/>
                                        <p:tgtEl>
                                          <p:spTgt spid="49158">
                                            <p:txEl>
                                              <p:pRg st="0" end="0"/>
                                            </p:txEl>
                                          </p:spTgt>
                                        </p:tgtEl>
                                      </p:cBhvr>
                                    </p:animEffect>
                                  </p:childTnLst>
                                </p:cTn>
                              </p:par>
                            </p:childTnLst>
                          </p:cTn>
                        </p:par>
                        <p:par>
                          <p:cTn id="8" fill="hold" nodeType="afterGroup">
                            <p:stCondLst>
                              <p:cond delay="500"/>
                            </p:stCondLst>
                            <p:childTnLst>
                              <p:par>
                                <p:cTn id="9" presetID="3" presetClass="entr" presetSubtype="5" fill="hold" nodeType="afterEffect">
                                  <p:stCondLst>
                                    <p:cond delay="0"/>
                                  </p:stCondLst>
                                  <p:childTnLst>
                                    <p:set>
                                      <p:cBhvr>
                                        <p:cTn id="10" dur="1" fill="hold">
                                          <p:stCondLst>
                                            <p:cond delay="0"/>
                                          </p:stCondLst>
                                        </p:cTn>
                                        <p:tgtEl>
                                          <p:spTgt spid="49159"/>
                                        </p:tgtEl>
                                        <p:attrNameLst>
                                          <p:attrName>style.visibility</p:attrName>
                                        </p:attrNameLst>
                                      </p:cBhvr>
                                      <p:to>
                                        <p:strVal val="visible"/>
                                      </p:to>
                                    </p:set>
                                    <p:animEffect transition="in" filter="blinds(vertical)">
                                      <p:cBhvr>
                                        <p:cTn id="11" dur="500"/>
                                        <p:tgtEl>
                                          <p:spTgt spid="4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2"/>
          <p:cNvPicPr>
            <a:picLocks noChangeAspect="1" noChangeArrowheads="1"/>
          </p:cNvPicPr>
          <p:nvPr/>
        </p:nvPicPr>
        <p:blipFill>
          <a:blip r:embed="rId3"/>
          <a:srcRect/>
          <a:stretch>
            <a:fillRect/>
          </a:stretch>
        </p:blipFill>
        <p:spPr bwMode="auto">
          <a:xfrm>
            <a:off x="228600" y="4343400"/>
            <a:ext cx="1431925" cy="2209800"/>
          </a:xfrm>
          <a:prstGeom prst="rect">
            <a:avLst/>
          </a:prstGeom>
          <a:noFill/>
          <a:ln w="9525">
            <a:noFill/>
            <a:miter lim="800000"/>
            <a:headEnd/>
            <a:tailEnd/>
          </a:ln>
        </p:spPr>
      </p:pic>
      <p:sp>
        <p:nvSpPr>
          <p:cNvPr id="516099" name="AutoShape 3" descr="ATT4188046"/>
          <p:cNvSpPr>
            <a:spLocks noChangeArrowheads="1"/>
          </p:cNvSpPr>
          <p:nvPr/>
        </p:nvSpPr>
        <p:spPr bwMode="auto">
          <a:xfrm>
            <a:off x="1219200" y="1143000"/>
            <a:ext cx="7696200" cy="2667000"/>
          </a:xfrm>
          <a:prstGeom prst="wedgeRoundRectCallout">
            <a:avLst>
              <a:gd name="adj1" fmla="val -53611"/>
              <a:gd name="adj2" fmla="val 95356"/>
              <a:gd name="adj3" fmla="val 16667"/>
            </a:avLst>
          </a:prstGeom>
          <a:blipFill dpi="0" rotWithShape="1">
            <a:blip r:embed="rId4">
              <a:lum bright="-36000" contrast="-18000"/>
            </a:blip>
            <a:srcRect/>
            <a:stretch>
              <a:fillRect/>
            </a:stretch>
          </a:blipFill>
          <a:ln w="57150" algn="ctr">
            <a:solidFill>
              <a:srgbClr val="99FF33"/>
            </a:solidFill>
            <a:miter lim="800000"/>
            <a:headEnd/>
            <a:tailEnd/>
          </a:ln>
        </p:spPr>
        <p:txBody>
          <a:bodyPr anchor="ctr"/>
          <a:lstStyle/>
          <a:p>
            <a:pPr algn="just">
              <a:lnSpc>
                <a:spcPct val="140000"/>
              </a:lnSpc>
              <a:spcBef>
                <a:spcPct val="20000"/>
              </a:spcBef>
              <a:buClr>
                <a:schemeClr val="tx1"/>
              </a:buClr>
              <a:buSzPct val="70000"/>
              <a:buFont typeface="Wingdings" pitchFamily="2" charset="2"/>
              <a:buNone/>
            </a:pPr>
            <a:r>
              <a:rPr lang="en-US" sz="2400">
                <a:solidFill>
                  <a:schemeClr val="bg1"/>
                </a:solidFill>
              </a:rPr>
              <a:t>Thanks to the saliva present naturally, it has a buffering and remineralizing capacity that is expected to maintain the pH level of oral cavity and increase or uphold the dentin mineral content.</a:t>
            </a: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iterate type="lt">
                                    <p:tmPct val="10000"/>
                                  </p:iterate>
                                  <p:childTnLst>
                                    <p:set>
                                      <p:cBhvr>
                                        <p:cTn id="6" dur="1" fill="hold">
                                          <p:stCondLst>
                                            <p:cond delay="0"/>
                                          </p:stCondLst>
                                        </p:cTn>
                                        <p:tgtEl>
                                          <p:spTgt spid="516099"/>
                                        </p:tgtEl>
                                        <p:attrNameLst>
                                          <p:attrName>style.visibility</p:attrName>
                                        </p:attrNameLst>
                                      </p:cBhvr>
                                      <p:to>
                                        <p:strVal val="visible"/>
                                      </p:to>
                                    </p:set>
                                    <p:anim calcmode="lin" valueType="num">
                                      <p:cBhvr>
                                        <p:cTn id="7" dur="500" fill="hold"/>
                                        <p:tgtEl>
                                          <p:spTgt spid="516099"/>
                                        </p:tgtEl>
                                        <p:attrNameLst>
                                          <p:attrName>ppt_w</p:attrName>
                                        </p:attrNameLst>
                                      </p:cBhvr>
                                      <p:tavLst>
                                        <p:tav tm="0">
                                          <p:val>
                                            <p:fltVal val="0"/>
                                          </p:val>
                                        </p:tav>
                                        <p:tav tm="100000">
                                          <p:val>
                                            <p:strVal val="#ppt_w"/>
                                          </p:val>
                                        </p:tav>
                                      </p:tavLst>
                                    </p:anim>
                                    <p:anim calcmode="lin" valueType="num">
                                      <p:cBhvr>
                                        <p:cTn id="8" dur="500" fill="hold"/>
                                        <p:tgtEl>
                                          <p:spTgt spid="516099"/>
                                        </p:tgtEl>
                                        <p:attrNameLst>
                                          <p:attrName>ppt_h</p:attrName>
                                        </p:attrNameLst>
                                      </p:cBhvr>
                                      <p:tavLst>
                                        <p:tav tm="0">
                                          <p:val>
                                            <p:fltVal val="0"/>
                                          </p:val>
                                        </p:tav>
                                        <p:tav tm="100000">
                                          <p:val>
                                            <p:strVal val="#ppt_h"/>
                                          </p:val>
                                        </p:tav>
                                      </p:tavLst>
                                    </p:anim>
                                    <p:anim calcmode="lin" valueType="num">
                                      <p:cBhvr>
                                        <p:cTn id="9" dur="500" fill="hold"/>
                                        <p:tgtEl>
                                          <p:spTgt spid="516099"/>
                                        </p:tgtEl>
                                        <p:attrNameLst>
                                          <p:attrName>ppt_x</p:attrName>
                                        </p:attrNameLst>
                                      </p:cBhvr>
                                      <p:tavLst>
                                        <p:tav tm="0">
                                          <p:val>
                                            <p:fltVal val="0.5"/>
                                          </p:val>
                                        </p:tav>
                                        <p:tav tm="100000">
                                          <p:val>
                                            <p:strVal val="#ppt_x"/>
                                          </p:val>
                                        </p:tav>
                                      </p:tavLst>
                                    </p:anim>
                                    <p:anim calcmode="lin" valueType="num">
                                      <p:cBhvr>
                                        <p:cTn id="10" dur="500" fill="hold"/>
                                        <p:tgtEl>
                                          <p:spTgt spid="51609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ChangeArrowheads="1"/>
          </p:cNvSpPr>
          <p:nvPr/>
        </p:nvSpPr>
        <p:spPr bwMode="auto">
          <a:xfrm>
            <a:off x="0" y="228600"/>
            <a:ext cx="8991600" cy="1876425"/>
          </a:xfrm>
          <a:prstGeom prst="rect">
            <a:avLst/>
          </a:prstGeom>
          <a:noFill/>
          <a:ln w="9525">
            <a:noFill/>
            <a:miter lim="800000"/>
            <a:headEnd/>
            <a:tailEnd/>
          </a:ln>
        </p:spPr>
        <p:txBody>
          <a:bodyPr/>
          <a:lstStyle/>
          <a:p>
            <a:pPr marL="571500" indent="-571500" algn="just">
              <a:lnSpc>
                <a:spcPct val="160000"/>
              </a:lnSpc>
              <a:spcBef>
                <a:spcPct val="20000"/>
              </a:spcBef>
              <a:buClr>
                <a:schemeClr val="tx1"/>
              </a:buClr>
              <a:buSzPct val="150000"/>
              <a:buFont typeface="Wingdings" pitchFamily="2" charset="2"/>
              <a:buBlip>
                <a:blip r:embed="rId3"/>
              </a:buBlip>
            </a:pPr>
            <a:r>
              <a:rPr lang="en-US" sz="2700"/>
              <a:t>Therefore, tooth-bleaching agents should not be used immediately after restorative treatment with resin-based materials.</a:t>
            </a:r>
          </a:p>
          <a:p>
            <a:pPr marL="571500" indent="-571500" algn="just">
              <a:lnSpc>
                <a:spcPct val="160000"/>
              </a:lnSpc>
              <a:spcBef>
                <a:spcPct val="20000"/>
              </a:spcBef>
              <a:buClr>
                <a:schemeClr val="tx1"/>
              </a:buClr>
              <a:buSzPct val="150000"/>
              <a:buFont typeface="Wingdings" pitchFamily="2" charset="2"/>
              <a:buBlip>
                <a:blip r:embed="rId3"/>
              </a:buBlip>
            </a:pPr>
            <a:r>
              <a:rPr lang="en-US" sz="2700"/>
              <a:t> After the bleaching treatment, the 10% sodium ascorbate application was effective in reversing bond strength.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20194">
                                            <p:txEl>
                                              <p:pRg st="0" end="0"/>
                                            </p:txEl>
                                          </p:spTgt>
                                        </p:tgtEl>
                                        <p:attrNameLst>
                                          <p:attrName>style.visibility</p:attrName>
                                        </p:attrNameLst>
                                      </p:cBhvr>
                                      <p:to>
                                        <p:strVal val="visible"/>
                                      </p:to>
                                    </p:set>
                                    <p:animEffect transition="in" filter="dissolve">
                                      <p:cBhvr>
                                        <p:cTn id="7" dur="500"/>
                                        <p:tgtEl>
                                          <p:spTgt spid="520194">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20194">
                                            <p:txEl>
                                              <p:pRg st="1" end="1"/>
                                            </p:txEl>
                                          </p:spTgt>
                                        </p:tgtEl>
                                        <p:attrNameLst>
                                          <p:attrName>style.visibility</p:attrName>
                                        </p:attrNameLst>
                                      </p:cBhvr>
                                      <p:to>
                                        <p:strVal val="visible"/>
                                      </p:to>
                                    </p:set>
                                    <p:animEffect transition="in" filter="dissolve">
                                      <p:cBhvr>
                                        <p:cTn id="11" dur="500"/>
                                        <p:tgtEl>
                                          <p:spTgt spid="5201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AutoShape 2"/>
          <p:cNvSpPr>
            <a:spLocks noChangeArrowheads="1"/>
          </p:cNvSpPr>
          <p:nvPr/>
        </p:nvSpPr>
        <p:spPr bwMode="auto">
          <a:xfrm>
            <a:off x="457200" y="0"/>
            <a:ext cx="8686800" cy="6400800"/>
          </a:xfrm>
          <a:prstGeom prst="irregularSeal2">
            <a:avLst/>
          </a:prstGeom>
          <a:solidFill>
            <a:srgbClr val="FF0558"/>
          </a:solidFill>
          <a:ln w="38100">
            <a:noFill/>
            <a:miter lim="800000"/>
            <a:headEnd/>
            <a:tailEnd/>
          </a:ln>
        </p:spPr>
        <p:txBody>
          <a:bodyPr wrap="none" anchor="ctr"/>
          <a:lstStyle/>
          <a:p>
            <a:pPr algn="ctr">
              <a:lnSpc>
                <a:spcPct val="110000"/>
              </a:lnSpc>
            </a:pPr>
            <a:r>
              <a:rPr lang="en-US" sz="2800">
                <a:solidFill>
                  <a:schemeClr val="bg1"/>
                </a:solidFill>
              </a:rPr>
              <a:t>Hydrogen </a:t>
            </a:r>
          </a:p>
          <a:p>
            <a:pPr algn="ctr">
              <a:lnSpc>
                <a:spcPct val="110000"/>
              </a:lnSpc>
            </a:pPr>
            <a:r>
              <a:rPr lang="en-US" sz="2800">
                <a:solidFill>
                  <a:schemeClr val="bg1"/>
                </a:solidFill>
              </a:rPr>
              <a:t>peroxide was totally </a:t>
            </a:r>
          </a:p>
          <a:p>
            <a:pPr algn="ctr">
              <a:lnSpc>
                <a:spcPct val="110000"/>
              </a:lnSpc>
            </a:pPr>
            <a:r>
              <a:rPr lang="en-US" sz="2800">
                <a:solidFill>
                  <a:schemeClr val="bg1"/>
                </a:solidFill>
              </a:rPr>
              <a:t>eliminated when </a:t>
            </a:r>
          </a:p>
          <a:p>
            <a:pPr algn="ctr">
              <a:lnSpc>
                <a:spcPct val="110000"/>
              </a:lnSpc>
            </a:pPr>
            <a:r>
              <a:rPr lang="en-US" sz="2800">
                <a:solidFill>
                  <a:schemeClr val="bg1"/>
                </a:solidFill>
              </a:rPr>
              <a:t>the bleached teeth were </a:t>
            </a:r>
          </a:p>
          <a:p>
            <a:pPr algn="ctr">
              <a:lnSpc>
                <a:spcPct val="110000"/>
              </a:lnSpc>
            </a:pPr>
            <a:r>
              <a:rPr lang="en-US" sz="2800">
                <a:solidFill>
                  <a:schemeClr val="bg1"/>
                </a:solidFill>
              </a:rPr>
              <a:t>treated with catalase, </a:t>
            </a:r>
          </a:p>
          <a:p>
            <a:pPr algn="ctr">
              <a:lnSpc>
                <a:spcPct val="110000"/>
              </a:lnSpc>
            </a:pPr>
            <a:r>
              <a:rPr lang="en-US" sz="2800">
                <a:solidFill>
                  <a:schemeClr val="bg1"/>
                </a:solidFill>
              </a:rPr>
              <a:t>sodium ascorbate </a:t>
            </a:r>
          </a:p>
          <a:p>
            <a:pPr algn="ctr">
              <a:lnSpc>
                <a:spcPct val="110000"/>
              </a:lnSpc>
            </a:pPr>
            <a:r>
              <a:rPr lang="en-US" sz="2800">
                <a:solidFill>
                  <a:schemeClr val="bg1"/>
                </a:solidFill>
              </a:rPr>
              <a:t>or 70% ethanol.</a:t>
            </a:r>
            <a:endParaRPr lang="en-GB" sz="280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22242"/>
                                        </p:tgtEl>
                                        <p:attrNameLst>
                                          <p:attrName>style.visibility</p:attrName>
                                        </p:attrNameLst>
                                      </p:cBhvr>
                                      <p:to>
                                        <p:strVal val="visible"/>
                                      </p:to>
                                    </p:set>
                                    <p:animEffect transition="in" filter="blinds(horizontal)">
                                      <p:cBhvr>
                                        <p:cTn id="7" dur="500"/>
                                        <p:tgtEl>
                                          <p:spTgt spid="522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8" name="Text Box 12"/>
          <p:cNvSpPr txBox="1">
            <a:spLocks noChangeArrowheads="1"/>
          </p:cNvSpPr>
          <p:nvPr/>
        </p:nvSpPr>
        <p:spPr bwMode="auto">
          <a:xfrm>
            <a:off x="304800" y="381000"/>
            <a:ext cx="1066800" cy="574675"/>
          </a:xfrm>
          <a:prstGeom prst="rect">
            <a:avLst/>
          </a:prstGeom>
          <a:solidFill>
            <a:srgbClr val="FFFFFF"/>
          </a:solidFill>
          <a:ln w="12700" cap="sq">
            <a:solidFill>
              <a:schemeClr val="accent2"/>
            </a:solidFill>
            <a:miter lim="800000"/>
            <a:headEnd type="none" w="sm" len="sm"/>
            <a:tailEnd type="none" w="sm" len="sm"/>
          </a:ln>
        </p:spPr>
        <p:txBody>
          <a:bodyPr>
            <a:spAutoFit/>
          </a:bodyPr>
          <a:lstStyle/>
          <a:p>
            <a:pPr algn="just">
              <a:lnSpc>
                <a:spcPct val="110000"/>
              </a:lnSpc>
              <a:spcBef>
                <a:spcPct val="50000"/>
              </a:spcBef>
            </a:pPr>
            <a:r>
              <a:rPr lang="en-US" sz="2800">
                <a:solidFill>
                  <a:srgbClr val="003399"/>
                </a:solidFill>
              </a:rPr>
              <a:t>Pulp</a:t>
            </a:r>
          </a:p>
        </p:txBody>
      </p:sp>
      <p:sp>
        <p:nvSpPr>
          <p:cNvPr id="254989" name="Text Box 13"/>
          <p:cNvSpPr txBox="1">
            <a:spLocks noChangeArrowheads="1"/>
          </p:cNvSpPr>
          <p:nvPr/>
        </p:nvSpPr>
        <p:spPr bwMode="auto">
          <a:xfrm>
            <a:off x="228600" y="685800"/>
            <a:ext cx="5562600" cy="4956613"/>
          </a:xfrm>
          <a:prstGeom prst="rect">
            <a:avLst/>
          </a:prstGeom>
          <a:noFill/>
          <a:ln w="12700" cap="sq">
            <a:noFill/>
            <a:miter lim="800000"/>
            <a:headEnd type="none" w="sm" len="sm"/>
            <a:tailEnd type="none" w="sm" len="sm"/>
          </a:ln>
        </p:spPr>
        <p:txBody>
          <a:bodyPr>
            <a:spAutoFit/>
          </a:bodyPr>
          <a:lstStyle/>
          <a:p>
            <a:pPr marL="457200" indent="-457200" algn="just">
              <a:lnSpc>
                <a:spcPct val="125000"/>
              </a:lnSpc>
              <a:spcBef>
                <a:spcPct val="50000"/>
              </a:spcBef>
              <a:buSzPct val="150000"/>
            </a:pPr>
            <a:endParaRPr lang="en-US" sz="2600" dirty="0">
              <a:solidFill>
                <a:schemeClr val="folHlink"/>
              </a:solidFill>
            </a:endParaRPr>
          </a:p>
          <a:p>
            <a:pPr marL="457200" indent="-457200" algn="just">
              <a:lnSpc>
                <a:spcPct val="125000"/>
              </a:lnSpc>
              <a:spcBef>
                <a:spcPct val="50000"/>
              </a:spcBef>
              <a:buSzPct val="150000"/>
              <a:buFontTx/>
              <a:buChar char="•"/>
            </a:pPr>
            <a:r>
              <a:rPr lang="en-US" sz="2600" dirty="0">
                <a:solidFill>
                  <a:srgbClr val="FF0000"/>
                </a:solidFill>
              </a:rPr>
              <a:t>Diffusion of peroxides into the pulp tissue lead to oxidative stress which could negatively affect the cell metabolism.</a:t>
            </a:r>
          </a:p>
          <a:p>
            <a:pPr marL="457200" indent="-457200" algn="just">
              <a:lnSpc>
                <a:spcPct val="125000"/>
              </a:lnSpc>
              <a:spcBef>
                <a:spcPct val="50000"/>
              </a:spcBef>
              <a:buSzPct val="150000"/>
              <a:buFontTx/>
              <a:buChar char="•"/>
            </a:pPr>
            <a:r>
              <a:rPr lang="en-US" sz="2600" dirty="0">
                <a:solidFill>
                  <a:srgbClr val="FF0000"/>
                </a:solidFill>
              </a:rPr>
              <a:t>The inflammatory cells might be present in the pulp after 10% </a:t>
            </a:r>
            <a:r>
              <a:rPr lang="en-US" sz="2600" dirty="0" err="1">
                <a:solidFill>
                  <a:srgbClr val="FF0000"/>
                </a:solidFill>
              </a:rPr>
              <a:t>carbamide</a:t>
            </a:r>
            <a:r>
              <a:rPr lang="en-US" sz="2600" dirty="0">
                <a:solidFill>
                  <a:srgbClr val="FF0000"/>
                </a:solidFill>
              </a:rPr>
              <a:t> peroxide. But it does not affect the pulp enzymes.</a:t>
            </a:r>
          </a:p>
        </p:txBody>
      </p:sp>
      <p:pic>
        <p:nvPicPr>
          <p:cNvPr id="254990" name="Picture 14" descr="Go to fullsize image">
            <a:hlinkClick r:id="rId3"/>
          </p:cNvPr>
          <p:cNvPicPr>
            <a:picLocks noChangeAspect="1" noChangeArrowheads="1"/>
          </p:cNvPicPr>
          <p:nvPr/>
        </p:nvPicPr>
        <p:blipFill>
          <a:blip r:embed="rId4"/>
          <a:srcRect/>
          <a:stretch>
            <a:fillRect/>
          </a:stretch>
        </p:blipFill>
        <p:spPr bwMode="auto">
          <a:xfrm>
            <a:off x="5943600" y="1447800"/>
            <a:ext cx="2971800" cy="4191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4988"/>
                                        </p:tgtEl>
                                        <p:attrNameLst>
                                          <p:attrName>style.visibility</p:attrName>
                                        </p:attrNameLst>
                                      </p:cBhvr>
                                      <p:to>
                                        <p:strVal val="visible"/>
                                      </p:to>
                                    </p:set>
                                    <p:animEffect transition="in" filter="dissolve">
                                      <p:cBhvr>
                                        <p:cTn id="7" dur="500"/>
                                        <p:tgtEl>
                                          <p:spTgt spid="254988"/>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54989">
                                            <p:txEl>
                                              <p:pRg st="1" end="1"/>
                                            </p:txEl>
                                          </p:spTgt>
                                        </p:tgtEl>
                                        <p:attrNameLst>
                                          <p:attrName>style.visibility</p:attrName>
                                        </p:attrNameLst>
                                      </p:cBhvr>
                                      <p:to>
                                        <p:strVal val="visible"/>
                                      </p:to>
                                    </p:set>
                                    <p:animEffect transition="in" filter="blinds(horizontal)">
                                      <p:cBhvr>
                                        <p:cTn id="11" dur="500"/>
                                        <p:tgtEl>
                                          <p:spTgt spid="254989">
                                            <p:txEl>
                                              <p:pRg st="1" end="1"/>
                                            </p:txEl>
                                          </p:spTgt>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54989">
                                            <p:txEl>
                                              <p:pRg st="2" end="2"/>
                                            </p:txEl>
                                          </p:spTgt>
                                        </p:tgtEl>
                                        <p:attrNameLst>
                                          <p:attrName>style.visibility</p:attrName>
                                        </p:attrNameLst>
                                      </p:cBhvr>
                                      <p:to>
                                        <p:strVal val="visible"/>
                                      </p:to>
                                    </p:set>
                                    <p:animEffect transition="in" filter="blinds(horizontal)">
                                      <p:cBhvr>
                                        <p:cTn id="15" dur="500"/>
                                        <p:tgtEl>
                                          <p:spTgt spid="254989">
                                            <p:txEl>
                                              <p:pRg st="2" end="2"/>
                                            </p:txEl>
                                          </p:spTgt>
                                        </p:tgtEl>
                                      </p:cBhvr>
                                    </p:animEffect>
                                  </p:childTnLst>
                                </p:cTn>
                              </p:par>
                            </p:childTnLst>
                          </p:cTn>
                        </p:par>
                        <p:par>
                          <p:cTn id="16" fill="hold" nodeType="afterGroup">
                            <p:stCondLst>
                              <p:cond delay="1500"/>
                            </p:stCondLst>
                            <p:childTnLst>
                              <p:par>
                                <p:cTn id="17" presetID="32" presetClass="emph" presetSubtype="0" fill="hold" nodeType="afterEffect">
                                  <p:stCondLst>
                                    <p:cond delay="0"/>
                                  </p:stCondLst>
                                  <p:childTnLst>
                                    <p:animClr clrSpc="rgb" dir="cw">
                                      <p:cBhvr override="childStyle">
                                        <p:cTn id="18" dur="100" fill="hold"/>
                                        <p:tgtEl>
                                          <p:spTgt spid="254990"/>
                                        </p:tgtEl>
                                        <p:attrNameLst>
                                          <p:attrName>style.color</p:attrName>
                                        </p:attrNameLst>
                                      </p:cBhvr>
                                      <p:to>
                                        <a:schemeClr val="accent2"/>
                                      </p:to>
                                    </p:animClr>
                                    <p:animClr clrSpc="rgb" dir="cw">
                                      <p:cBhvr>
                                        <p:cTn id="19" dur="100" fill="hold"/>
                                        <p:tgtEl>
                                          <p:spTgt spid="254990"/>
                                        </p:tgtEl>
                                        <p:attrNameLst>
                                          <p:attrName>fillcolor</p:attrName>
                                        </p:attrNameLst>
                                      </p:cBhvr>
                                      <p:to>
                                        <a:schemeClr val="accent2"/>
                                      </p:to>
                                    </p:animClr>
                                    <p:set>
                                      <p:cBhvr>
                                        <p:cTn id="20" dur="100" fill="hold"/>
                                        <p:tgtEl>
                                          <p:spTgt spid="254990"/>
                                        </p:tgtEl>
                                        <p:attrNameLst>
                                          <p:attrName>fill.type</p:attrName>
                                        </p:attrNameLst>
                                      </p:cBhvr>
                                      <p:to>
                                        <p:strVal val="solid"/>
                                      </p:to>
                                    </p:set>
                                    <p:set>
                                      <p:cBhvr>
                                        <p:cTn id="21" dur="100" fill="hold"/>
                                        <p:tgtEl>
                                          <p:spTgt spid="254990"/>
                                        </p:tgtEl>
                                        <p:attrNameLst>
                                          <p:attrName>fill.on</p:attrName>
                                        </p:attrNameLst>
                                      </p:cBhvr>
                                      <p:to>
                                        <p:strVal val="true"/>
                                      </p:to>
                                    </p:set>
                                    <p:animRot by="120000">
                                      <p:cBhvr>
                                        <p:cTn id="22" dur="100" fill="hold">
                                          <p:stCondLst>
                                            <p:cond delay="0"/>
                                          </p:stCondLst>
                                        </p:cTn>
                                        <p:tgtEl>
                                          <p:spTgt spid="254990"/>
                                        </p:tgtEl>
                                        <p:attrNameLst>
                                          <p:attrName>r</p:attrName>
                                        </p:attrNameLst>
                                      </p:cBhvr>
                                    </p:animRot>
                                    <p:animRot by="-240000">
                                      <p:cBhvr>
                                        <p:cTn id="23" dur="200" fill="hold">
                                          <p:stCondLst>
                                            <p:cond delay="200"/>
                                          </p:stCondLst>
                                        </p:cTn>
                                        <p:tgtEl>
                                          <p:spTgt spid="254990"/>
                                        </p:tgtEl>
                                        <p:attrNameLst>
                                          <p:attrName>r</p:attrName>
                                        </p:attrNameLst>
                                      </p:cBhvr>
                                    </p:animRot>
                                    <p:animRot by="240000">
                                      <p:cBhvr>
                                        <p:cTn id="24" dur="200" fill="hold">
                                          <p:stCondLst>
                                            <p:cond delay="400"/>
                                          </p:stCondLst>
                                        </p:cTn>
                                        <p:tgtEl>
                                          <p:spTgt spid="254990"/>
                                        </p:tgtEl>
                                        <p:attrNameLst>
                                          <p:attrName>r</p:attrName>
                                        </p:attrNameLst>
                                      </p:cBhvr>
                                    </p:animRot>
                                    <p:animRot by="-240000">
                                      <p:cBhvr>
                                        <p:cTn id="25" dur="200" fill="hold">
                                          <p:stCondLst>
                                            <p:cond delay="600"/>
                                          </p:stCondLst>
                                        </p:cTn>
                                        <p:tgtEl>
                                          <p:spTgt spid="254990"/>
                                        </p:tgtEl>
                                        <p:attrNameLst>
                                          <p:attrName>r</p:attrName>
                                        </p:attrNameLst>
                                      </p:cBhvr>
                                    </p:animRot>
                                    <p:animRot by="120000">
                                      <p:cBhvr>
                                        <p:cTn id="26" dur="200" fill="hold">
                                          <p:stCondLst>
                                            <p:cond delay="800"/>
                                          </p:stCondLst>
                                        </p:cTn>
                                        <p:tgtEl>
                                          <p:spTgt spid="2549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8" grpId="0" bldLvl="3" animBg="1"/>
      <p:bldP spid="254989" grpId="0" build="p" bldLvl="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Grp="1"/>
          </p:cNvGrpSpPr>
          <p:nvPr>
            <p:ph idx="1"/>
          </p:nvPr>
        </p:nvGrpSpPr>
        <p:grpSpPr bwMode="auto">
          <a:xfrm>
            <a:off x="-102" y="381000"/>
            <a:ext cx="3657703" cy="2895600"/>
            <a:chOff x="1425" y="1818"/>
            <a:chExt cx="2367" cy="1974"/>
          </a:xfrm>
        </p:grpSpPr>
        <p:pic>
          <p:nvPicPr>
            <p:cNvPr id="5" name="Picture 5" descr="013"/>
            <p:cNvPicPr>
              <a:picLocks noChangeAspect="1" noChangeArrowheads="1"/>
            </p:cNvPicPr>
            <p:nvPr/>
          </p:nvPicPr>
          <p:blipFill>
            <a:blip r:embed="rId2"/>
            <a:srcRect/>
            <a:stretch>
              <a:fillRect/>
            </a:stretch>
          </p:blipFill>
          <p:spPr bwMode="auto">
            <a:xfrm>
              <a:off x="1573" y="1818"/>
              <a:ext cx="1923" cy="1203"/>
            </a:xfrm>
            <a:prstGeom prst="rect">
              <a:avLst/>
            </a:prstGeom>
            <a:noFill/>
            <a:ln w="9525">
              <a:noFill/>
              <a:miter lim="800000"/>
              <a:headEnd/>
              <a:tailEnd/>
            </a:ln>
          </p:spPr>
        </p:pic>
        <p:sp>
          <p:nvSpPr>
            <p:cNvPr id="6" name="Text Box 6"/>
            <p:cNvSpPr txBox="1">
              <a:spLocks noChangeArrowheads="1"/>
            </p:cNvSpPr>
            <p:nvPr/>
          </p:nvSpPr>
          <p:spPr bwMode="auto">
            <a:xfrm>
              <a:off x="1425" y="3033"/>
              <a:ext cx="2367" cy="759"/>
            </a:xfrm>
            <a:prstGeom prst="rect">
              <a:avLst/>
            </a:prstGeom>
            <a:noFill/>
            <a:ln w="9525">
              <a:noFill/>
              <a:miter lim="800000"/>
              <a:headEnd/>
              <a:tailEnd/>
            </a:ln>
          </p:spPr>
          <p:txBody>
            <a:bodyPr/>
            <a:lstStyle/>
            <a:p>
              <a:pPr eaLnBrk="0" hangingPunct="0"/>
              <a:r>
                <a:rPr lang="en-US" sz="2000" dirty="0" smtClean="0">
                  <a:solidFill>
                    <a:srgbClr val="FF3300"/>
                  </a:solidFill>
                  <a:cs typeface="Traditional Arabic" pitchFamily="2" charset="-78"/>
                </a:rPr>
                <a:t>NONVITAL DISCOLORATION</a:t>
              </a:r>
              <a:endParaRPr lang="en-US" sz="2000" dirty="0">
                <a:solidFill>
                  <a:srgbClr val="FF3300"/>
                </a:solidFill>
                <a:cs typeface="Traditional Arabic" pitchFamily="2" charset="-78"/>
              </a:endParaRPr>
            </a:p>
          </p:txBody>
        </p:sp>
      </p:grpSp>
      <p:grpSp>
        <p:nvGrpSpPr>
          <p:cNvPr id="7" name="Group 4"/>
          <p:cNvGrpSpPr>
            <a:grpSpLocks noGrp="1"/>
          </p:cNvGrpSpPr>
          <p:nvPr>
            <p:ph type="title"/>
          </p:nvPr>
        </p:nvGrpSpPr>
        <p:grpSpPr bwMode="auto">
          <a:xfrm>
            <a:off x="3962400" y="228600"/>
            <a:ext cx="4191000" cy="2362201"/>
            <a:chOff x="786" y="1936"/>
            <a:chExt cx="3752" cy="2384"/>
          </a:xfrm>
        </p:grpSpPr>
        <p:pic>
          <p:nvPicPr>
            <p:cNvPr id="8" name="Picture 5" descr="012"/>
            <p:cNvPicPr>
              <a:picLocks noChangeAspect="1" noChangeArrowheads="1"/>
            </p:cNvPicPr>
            <p:nvPr/>
          </p:nvPicPr>
          <p:blipFill>
            <a:blip r:embed="rId3"/>
            <a:srcRect t="20040" r="926"/>
            <a:stretch>
              <a:fillRect/>
            </a:stretch>
          </p:blipFill>
          <p:spPr bwMode="auto">
            <a:xfrm>
              <a:off x="786" y="1936"/>
              <a:ext cx="3752" cy="1991"/>
            </a:xfrm>
            <a:prstGeom prst="rect">
              <a:avLst/>
            </a:prstGeom>
            <a:noFill/>
            <a:ln w="9525">
              <a:noFill/>
              <a:miter lim="800000"/>
              <a:headEnd/>
              <a:tailEnd/>
            </a:ln>
          </p:spPr>
        </p:pic>
        <p:sp>
          <p:nvSpPr>
            <p:cNvPr id="9" name="Text Box 6"/>
            <p:cNvSpPr txBox="1">
              <a:spLocks noChangeArrowheads="1"/>
            </p:cNvSpPr>
            <p:nvPr/>
          </p:nvSpPr>
          <p:spPr bwMode="auto">
            <a:xfrm>
              <a:off x="877" y="3902"/>
              <a:ext cx="3552" cy="418"/>
            </a:xfrm>
            <a:prstGeom prst="rect">
              <a:avLst/>
            </a:prstGeom>
            <a:noFill/>
            <a:ln w="9525">
              <a:noFill/>
              <a:miter lim="800000"/>
              <a:headEnd/>
              <a:tailEnd/>
            </a:ln>
          </p:spPr>
          <p:txBody>
            <a:bodyPr/>
            <a:lstStyle/>
            <a:p>
              <a:pPr algn="ctr" eaLnBrk="0" hangingPunct="0"/>
              <a:r>
                <a:rPr lang="en-US" sz="2400">
                  <a:solidFill>
                    <a:srgbClr val="FF3300"/>
                  </a:solidFill>
                  <a:cs typeface="Traditional Arabic" pitchFamily="2" charset="-78"/>
                </a:rPr>
                <a:t>Hypoplastic discoloration</a:t>
              </a:r>
            </a:p>
          </p:txBody>
        </p:sp>
      </p:grpSp>
      <p:grpSp>
        <p:nvGrpSpPr>
          <p:cNvPr id="10" name="Group 4"/>
          <p:cNvGrpSpPr>
            <a:grpSpLocks/>
          </p:cNvGrpSpPr>
          <p:nvPr/>
        </p:nvGrpSpPr>
        <p:grpSpPr bwMode="auto">
          <a:xfrm>
            <a:off x="304800" y="3124200"/>
            <a:ext cx="3581545" cy="2366207"/>
            <a:chOff x="1043" y="1071"/>
            <a:chExt cx="3753" cy="2708"/>
          </a:xfrm>
        </p:grpSpPr>
        <p:pic>
          <p:nvPicPr>
            <p:cNvPr id="11" name="Picture 5" descr="016"/>
            <p:cNvPicPr>
              <a:picLocks noChangeAspect="1" noChangeArrowheads="1"/>
            </p:cNvPicPr>
            <p:nvPr/>
          </p:nvPicPr>
          <p:blipFill>
            <a:blip r:embed="rId4"/>
            <a:srcRect/>
            <a:stretch>
              <a:fillRect/>
            </a:stretch>
          </p:blipFill>
          <p:spPr bwMode="auto">
            <a:xfrm>
              <a:off x="1043" y="1071"/>
              <a:ext cx="3673" cy="2178"/>
            </a:xfrm>
            <a:prstGeom prst="rect">
              <a:avLst/>
            </a:prstGeom>
            <a:noFill/>
            <a:ln w="9525">
              <a:noFill/>
              <a:miter lim="800000"/>
              <a:headEnd/>
              <a:tailEnd/>
            </a:ln>
          </p:spPr>
        </p:pic>
        <p:sp>
          <p:nvSpPr>
            <p:cNvPr id="12" name="Text Box 6"/>
            <p:cNvSpPr txBox="1">
              <a:spLocks noChangeArrowheads="1"/>
            </p:cNvSpPr>
            <p:nvPr/>
          </p:nvSpPr>
          <p:spPr bwMode="auto">
            <a:xfrm>
              <a:off x="1043" y="3251"/>
              <a:ext cx="3753" cy="528"/>
            </a:xfrm>
            <a:prstGeom prst="rect">
              <a:avLst/>
            </a:prstGeom>
            <a:noFill/>
            <a:ln w="9525">
              <a:noFill/>
              <a:miter lim="800000"/>
              <a:headEnd/>
              <a:tailEnd/>
            </a:ln>
          </p:spPr>
          <p:txBody>
            <a:bodyPr wrap="square">
              <a:spAutoFit/>
            </a:bodyPr>
            <a:lstStyle/>
            <a:p>
              <a:pPr eaLnBrk="0" hangingPunct="0"/>
              <a:r>
                <a:rPr lang="en-US" sz="2400" dirty="0" err="1">
                  <a:solidFill>
                    <a:srgbClr val="FF3300"/>
                  </a:solidFill>
                  <a:cs typeface="Traditional Arabic" pitchFamily="2" charset="-78"/>
                </a:rPr>
                <a:t>Hypocalcific</a:t>
              </a:r>
              <a:r>
                <a:rPr lang="en-US" sz="2400" dirty="0">
                  <a:solidFill>
                    <a:srgbClr val="FF3300"/>
                  </a:solidFill>
                  <a:cs typeface="Traditional Arabic" pitchFamily="2" charset="-78"/>
                </a:rPr>
                <a:t> discoloration</a:t>
              </a:r>
            </a:p>
          </p:txBody>
        </p:sp>
      </p:grpSp>
      <p:grpSp>
        <p:nvGrpSpPr>
          <p:cNvPr id="13" name="Group 4"/>
          <p:cNvGrpSpPr>
            <a:grpSpLocks/>
          </p:cNvGrpSpPr>
          <p:nvPr/>
        </p:nvGrpSpPr>
        <p:grpSpPr bwMode="auto">
          <a:xfrm>
            <a:off x="4343401" y="3048000"/>
            <a:ext cx="3657600" cy="2532529"/>
            <a:chOff x="863" y="720"/>
            <a:chExt cx="3553" cy="2328"/>
          </a:xfrm>
        </p:grpSpPr>
        <p:pic>
          <p:nvPicPr>
            <p:cNvPr id="14" name="Picture 5" descr="015"/>
            <p:cNvPicPr>
              <a:picLocks noChangeAspect="1" noChangeArrowheads="1"/>
            </p:cNvPicPr>
            <p:nvPr/>
          </p:nvPicPr>
          <p:blipFill>
            <a:blip r:embed="rId5"/>
            <a:srcRect t="17021" r="3895"/>
            <a:stretch>
              <a:fillRect/>
            </a:stretch>
          </p:blipFill>
          <p:spPr bwMode="auto">
            <a:xfrm>
              <a:off x="863" y="720"/>
              <a:ext cx="3553" cy="2106"/>
            </a:xfrm>
            <a:prstGeom prst="rect">
              <a:avLst/>
            </a:prstGeom>
            <a:noFill/>
            <a:ln w="9525">
              <a:noFill/>
              <a:miter lim="800000"/>
              <a:headEnd/>
              <a:tailEnd/>
            </a:ln>
          </p:spPr>
        </p:pic>
        <p:sp>
          <p:nvSpPr>
            <p:cNvPr id="15" name="Text Box 6"/>
            <p:cNvSpPr txBox="1">
              <a:spLocks noChangeArrowheads="1"/>
            </p:cNvSpPr>
            <p:nvPr/>
          </p:nvSpPr>
          <p:spPr bwMode="auto">
            <a:xfrm>
              <a:off x="1713" y="2760"/>
              <a:ext cx="2236" cy="288"/>
            </a:xfrm>
            <a:prstGeom prst="rect">
              <a:avLst/>
            </a:prstGeom>
            <a:noFill/>
            <a:ln w="9525">
              <a:noFill/>
              <a:miter lim="800000"/>
              <a:headEnd/>
              <a:tailEnd/>
            </a:ln>
          </p:spPr>
          <p:txBody>
            <a:bodyPr wrap="none">
              <a:spAutoFit/>
            </a:bodyPr>
            <a:lstStyle/>
            <a:p>
              <a:pPr algn="r" rtl="1" eaLnBrk="0" hangingPunct="0"/>
              <a:r>
                <a:rPr lang="en-US" sz="2400" dirty="0" err="1">
                  <a:solidFill>
                    <a:srgbClr val="FF3300"/>
                  </a:solidFill>
                  <a:cs typeface="Traditional Arabic" pitchFamily="2" charset="-78"/>
                </a:rPr>
                <a:t>Fluorosis</a:t>
              </a:r>
              <a:r>
                <a:rPr lang="en-US" sz="2400" dirty="0">
                  <a:solidFill>
                    <a:srgbClr val="FF3300"/>
                  </a:solidFill>
                  <a:cs typeface="Traditional Arabic" pitchFamily="2" charset="-78"/>
                </a:rPr>
                <a:t> discoloration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body" sz="half" idx="1"/>
          </p:nvPr>
        </p:nvSpPr>
        <p:spPr>
          <a:xfrm>
            <a:off x="381000" y="381000"/>
            <a:ext cx="8458200" cy="4114800"/>
          </a:xfrm>
          <a:effectLst>
            <a:outerShdw dist="35921" dir="2700000" algn="ctr" rotWithShape="0">
              <a:schemeClr val="tx1"/>
            </a:outerShdw>
          </a:effectLst>
        </p:spPr>
        <p:txBody>
          <a:bodyPr>
            <a:normAutofit fontScale="92500" lnSpcReduction="20000"/>
          </a:bodyPr>
          <a:lstStyle/>
          <a:p>
            <a:pPr algn="just" eaLnBrk="1" hangingPunct="1">
              <a:lnSpc>
                <a:spcPct val="170000"/>
              </a:lnSpc>
              <a:buSzPct val="110000"/>
              <a:buFont typeface="Wingdings" pitchFamily="2" charset="2"/>
              <a:buBlip>
                <a:blip r:embed="rId3"/>
              </a:buBlip>
            </a:pPr>
            <a:r>
              <a:rPr lang="en-US" sz="2800" b="1" dirty="0" smtClean="0">
                <a:solidFill>
                  <a:srgbClr val="FF0000"/>
                </a:solidFill>
              </a:rPr>
              <a:t>T</a:t>
            </a:r>
            <a:r>
              <a:rPr lang="en-US" sz="2800" dirty="0" smtClean="0">
                <a:solidFill>
                  <a:srgbClr val="FF0000"/>
                </a:solidFill>
              </a:rPr>
              <a:t>he increase in surface temperature readings ranged from 0.44°C (</a:t>
            </a:r>
            <a:r>
              <a:rPr lang="en-US" sz="2800" dirty="0" err="1" smtClean="0">
                <a:solidFill>
                  <a:srgbClr val="FF0000"/>
                </a:solidFill>
              </a:rPr>
              <a:t>Luma</a:t>
            </a:r>
            <a:r>
              <a:rPr lang="en-US" sz="2800" dirty="0" smtClean="0">
                <a:solidFill>
                  <a:srgbClr val="FF0000"/>
                </a:solidFill>
              </a:rPr>
              <a:t> arc) to 86.3°C (Laser) with no bleaching gel present. Intra-</a:t>
            </a:r>
            <a:r>
              <a:rPr lang="en-US" sz="2800" dirty="0" err="1" smtClean="0">
                <a:solidFill>
                  <a:srgbClr val="FF0000"/>
                </a:solidFill>
              </a:rPr>
              <a:t>pulpal</a:t>
            </a:r>
            <a:r>
              <a:rPr lang="en-US" sz="2800" dirty="0" smtClean="0">
                <a:solidFill>
                  <a:srgbClr val="FF0000"/>
                </a:solidFill>
              </a:rPr>
              <a:t> temperature increases ranged from 0.30°C to 15.96°C. </a:t>
            </a:r>
          </a:p>
          <a:p>
            <a:pPr algn="just" eaLnBrk="1" hangingPunct="1">
              <a:lnSpc>
                <a:spcPct val="170000"/>
              </a:lnSpc>
              <a:buSzPct val="110000"/>
              <a:buFont typeface="Wingdings" pitchFamily="2" charset="2"/>
              <a:buBlip>
                <a:blip r:embed="rId3"/>
              </a:buBlip>
            </a:pPr>
            <a:endParaRPr lang="en-US" sz="1200" dirty="0" smtClean="0">
              <a:solidFill>
                <a:srgbClr val="FF0000"/>
              </a:solidFill>
            </a:endParaRPr>
          </a:p>
          <a:p>
            <a:pPr algn="just" eaLnBrk="1" hangingPunct="1">
              <a:lnSpc>
                <a:spcPct val="170000"/>
              </a:lnSpc>
              <a:buSzPct val="110000"/>
              <a:buFont typeface="Wingdings" pitchFamily="2" charset="2"/>
              <a:buBlip>
                <a:blip r:embed="rId3"/>
              </a:buBlip>
            </a:pPr>
            <a:r>
              <a:rPr lang="en-US" sz="2800" dirty="0" smtClean="0">
                <a:solidFill>
                  <a:srgbClr val="FF0000"/>
                </a:solidFill>
              </a:rPr>
              <a:t>The presence of the bleaching gel reduced temperature increases seen at the tooth surface and within the pulp</a:t>
            </a:r>
            <a:r>
              <a:rPr lang="en-US" sz="2800" dirty="0" smtClean="0">
                <a:solidFill>
                  <a:srgbClr val="FFFF00"/>
                </a:solidFill>
              </a:rPr>
              <a:t>.</a:t>
            </a:r>
          </a:p>
        </p:txBody>
      </p:sp>
      <p:pic>
        <p:nvPicPr>
          <p:cNvPr id="118788" name="Picture 3" descr="152"/>
          <p:cNvPicPr>
            <a:picLocks noGrp="1" noChangeAspect="1" noChangeArrowheads="1"/>
          </p:cNvPicPr>
          <p:nvPr>
            <p:ph sz="half" idx="2"/>
          </p:nvPr>
        </p:nvPicPr>
        <p:blipFill>
          <a:blip r:embed="rId4"/>
          <a:srcRect/>
          <a:stretch>
            <a:fillRect/>
          </a:stretch>
        </p:blipFill>
        <p:spPr>
          <a:xfrm>
            <a:off x="7620000" y="4419600"/>
            <a:ext cx="847725" cy="1457325"/>
          </a:xfr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09954">
                                            <p:txEl>
                                              <p:pRg st="0" end="0"/>
                                            </p:txEl>
                                          </p:spTgt>
                                        </p:tgtEl>
                                        <p:attrNameLst>
                                          <p:attrName>style.visibility</p:attrName>
                                        </p:attrNameLst>
                                      </p:cBhvr>
                                      <p:to>
                                        <p:strVal val="visible"/>
                                      </p:to>
                                    </p:set>
                                    <p:animEffect transition="in" filter="box(out)">
                                      <p:cBhvr>
                                        <p:cTn id="7" dur="500"/>
                                        <p:tgtEl>
                                          <p:spTgt spid="509954">
                                            <p:txEl>
                                              <p:pRg st="0" end="0"/>
                                            </p:txEl>
                                          </p:spTgt>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509954">
                                            <p:txEl>
                                              <p:pRg st="2" end="2"/>
                                            </p:txEl>
                                          </p:spTgt>
                                        </p:tgtEl>
                                        <p:attrNameLst>
                                          <p:attrName>style.visibility</p:attrName>
                                        </p:attrNameLst>
                                      </p:cBhvr>
                                      <p:to>
                                        <p:strVal val="visible"/>
                                      </p:to>
                                    </p:set>
                                    <p:animEffect transition="in" filter="box(out)">
                                      <p:cBhvr>
                                        <p:cTn id="11" dur="500"/>
                                        <p:tgtEl>
                                          <p:spTgt spid="5099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4"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0" y="914400"/>
            <a:ext cx="9144000" cy="6477000"/>
          </a:xfrm>
        </p:spPr>
        <p:txBody>
          <a:bodyPr/>
          <a:lstStyle/>
          <a:p>
            <a:pPr eaLnBrk="1" hangingPunct="1">
              <a:buFont typeface="Wingdings" pitchFamily="2" charset="2"/>
              <a:buNone/>
            </a:pPr>
            <a:r>
              <a:rPr lang="en-US" dirty="0" smtClean="0">
                <a:solidFill>
                  <a:schemeClr val="bg1"/>
                </a:solidFill>
              </a:rPr>
              <a:t>         </a:t>
            </a:r>
            <a:r>
              <a:rPr lang="en-US" sz="4400" dirty="0" smtClean="0">
                <a:solidFill>
                  <a:schemeClr val="bg1"/>
                </a:solidFill>
              </a:rPr>
              <a:t>The Zoom! light either used with or without </a:t>
            </a:r>
            <a:r>
              <a:rPr lang="en-US" sz="4400" dirty="0" smtClean="0">
                <a:solidFill>
                  <a:srgbClr val="FF0000"/>
                </a:solidFill>
              </a:rPr>
              <a:t>bleaching gel showed no significant increase in the </a:t>
            </a:r>
            <a:r>
              <a:rPr lang="en-US" sz="4400" dirty="0" err="1" smtClean="0">
                <a:solidFill>
                  <a:srgbClr val="FF0000"/>
                </a:solidFill>
              </a:rPr>
              <a:t>intrapulpal</a:t>
            </a:r>
            <a:r>
              <a:rPr lang="en-US" sz="4400" dirty="0" smtClean="0">
                <a:solidFill>
                  <a:srgbClr val="FF0000"/>
                </a:solidFill>
              </a:rPr>
              <a:t> temperature of teeth when used for the recommended exposure time. </a:t>
            </a:r>
            <a:r>
              <a:rPr lang="en-US" sz="4400" b="1" i="1" dirty="0" smtClean="0">
                <a:solidFill>
                  <a:srgbClr val="FF0000"/>
                </a:solidFill>
              </a:rPr>
              <a:t>(</a:t>
            </a:r>
            <a:r>
              <a:rPr lang="en-US" sz="4400" b="1" i="1" dirty="0" err="1" smtClean="0">
                <a:solidFill>
                  <a:srgbClr val="FF0000"/>
                </a:solidFill>
              </a:rPr>
              <a:t>Yazici</a:t>
            </a:r>
            <a:r>
              <a:rPr lang="en-US" sz="4400" b="1" i="1" dirty="0" smtClean="0">
                <a:solidFill>
                  <a:srgbClr val="FF0000"/>
                </a:solidFill>
              </a:rPr>
              <a:t> 2007)</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5" name="Picture 2" descr="ex2"/>
          <p:cNvPicPr>
            <a:picLocks noGrp="1" noChangeAspect="1" noChangeArrowheads="1"/>
          </p:cNvPicPr>
          <p:nvPr>
            <p:ph idx="4294967295"/>
          </p:nvPr>
        </p:nvPicPr>
        <p:blipFill>
          <a:blip r:embed="rId2"/>
          <a:srcRect/>
          <a:stretch>
            <a:fillRect/>
          </a:stretch>
        </p:blipFill>
        <p:spPr>
          <a:xfrm>
            <a:off x="0" y="212725"/>
            <a:ext cx="9144000" cy="6430963"/>
          </a:xfrm>
          <a:noFill/>
        </p:spPr>
      </p:pic>
      <p:sp>
        <p:nvSpPr>
          <p:cNvPr id="120836" name="Rectangle 3"/>
          <p:cNvSpPr>
            <a:spLocks noChangeArrowheads="1"/>
          </p:cNvSpPr>
          <p:nvPr/>
        </p:nvSpPr>
        <p:spPr bwMode="auto">
          <a:xfrm>
            <a:off x="533400" y="2514600"/>
            <a:ext cx="8153400" cy="2835275"/>
          </a:xfrm>
          <a:prstGeom prst="rect">
            <a:avLst/>
          </a:prstGeom>
          <a:noFill/>
          <a:ln w="9525" algn="ctr">
            <a:noFill/>
            <a:miter lim="800000"/>
            <a:headEnd/>
            <a:tailEnd/>
          </a:ln>
        </p:spPr>
        <p:txBody>
          <a:bodyPr>
            <a:spAutoFit/>
          </a:bodyPr>
          <a:lstStyle/>
          <a:p>
            <a:pPr algn="ctr"/>
            <a:r>
              <a:rPr lang="en-US" sz="6000" i="1">
                <a:solidFill>
                  <a:schemeClr val="tx2"/>
                </a:solidFill>
              </a:rPr>
              <a:t>How About The Safety of </a:t>
            </a:r>
            <a:br>
              <a:rPr lang="en-US" sz="6000" i="1">
                <a:solidFill>
                  <a:schemeClr val="tx2"/>
                </a:solidFill>
              </a:rPr>
            </a:br>
            <a:r>
              <a:rPr lang="en-US" sz="6000" i="1">
                <a:solidFill>
                  <a:schemeClr val="tx2"/>
                </a:solidFill>
              </a:rPr>
              <a:t>The Procedure?</a:t>
            </a:r>
          </a:p>
        </p:txBody>
      </p:sp>
      <p:pic>
        <p:nvPicPr>
          <p:cNvPr id="120837" name="Picture 5" descr="Go to fullsize image">
            <a:hlinkClick r:id="rId3"/>
          </p:cNvPr>
          <p:cNvPicPr>
            <a:picLocks noChangeAspect="1" noChangeArrowheads="1"/>
          </p:cNvPicPr>
          <p:nvPr/>
        </p:nvPicPr>
        <p:blipFill>
          <a:blip r:embed="rId4"/>
          <a:srcRect/>
          <a:stretch>
            <a:fillRect/>
          </a:stretch>
        </p:blipFill>
        <p:spPr bwMode="auto">
          <a:xfrm>
            <a:off x="7543800" y="1524000"/>
            <a:ext cx="1295400" cy="1150938"/>
          </a:xfrm>
          <a:prstGeom prst="rect">
            <a:avLst/>
          </a:prstGeom>
          <a:noFill/>
          <a:ln w="9525">
            <a:noFill/>
            <a:miter lim="800000"/>
            <a:headEnd/>
            <a:tailEnd/>
          </a:ln>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5"/>
          <p:cNvSpPr>
            <a:spLocks noGrp="1" noChangeArrowheads="1"/>
          </p:cNvSpPr>
          <p:nvPr>
            <p:ph type="ftr" sz="quarter" idx="11"/>
          </p:nvPr>
        </p:nvSpPr>
        <p:spPr>
          <a:noFill/>
        </p:spPr>
        <p:txBody>
          <a:bodyPr/>
          <a:lstStyle/>
          <a:p>
            <a:r>
              <a:rPr lang="en-US" smtClean="0"/>
              <a:t>AHMED EL-HOSHY                                     TOOTH BLEACHING</a:t>
            </a:r>
          </a:p>
        </p:txBody>
      </p:sp>
      <p:pic>
        <p:nvPicPr>
          <p:cNvPr id="129027" name="Picture 7" descr="ATT418804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29028" name="Rectangle 4"/>
          <p:cNvSpPr>
            <a:spLocks noGrp="1" noChangeArrowheads="1"/>
          </p:cNvSpPr>
          <p:nvPr>
            <p:ph type="ctrTitle"/>
          </p:nvPr>
        </p:nvSpPr>
        <p:spPr>
          <a:xfrm>
            <a:off x="914400" y="2819400"/>
            <a:ext cx="7620000" cy="1752600"/>
          </a:xfrm>
        </p:spPr>
        <p:txBody>
          <a:bodyPr>
            <a:normAutofit fontScale="90000"/>
          </a:bodyPr>
          <a:lstStyle/>
          <a:p>
            <a:pPr algn="ctr" eaLnBrk="1" hangingPunct="1"/>
            <a:r>
              <a:rPr lang="en-US" sz="8000" b="1" smtClean="0">
                <a:solidFill>
                  <a:srgbClr val="99FF33"/>
                </a:solidFill>
                <a:cs typeface="Arial" charset="0"/>
              </a:rPr>
              <a:t>Post-Bleaching Instructions</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52400" y="304800"/>
            <a:ext cx="8748713" cy="2413000"/>
          </a:xfrm>
          <a:prstGeom prst="rect">
            <a:avLst/>
          </a:prstGeom>
          <a:noFill/>
          <a:ln w="9525">
            <a:noFill/>
            <a:miter lim="800000"/>
            <a:headEnd/>
            <a:tailEnd/>
          </a:ln>
          <a:effectLst/>
        </p:spPr>
        <p:txBody>
          <a:bodyPr/>
          <a:lstStyle/>
          <a:p>
            <a:pPr marL="265113" indent="-265113" algn="just">
              <a:lnSpc>
                <a:spcPct val="160000"/>
              </a:lnSpc>
              <a:spcBef>
                <a:spcPct val="20000"/>
              </a:spcBef>
              <a:buClr>
                <a:srgbClr val="000066"/>
              </a:buClr>
              <a:buSzPct val="150000"/>
              <a:buFont typeface="Wingdings" pitchFamily="2" charset="2"/>
              <a:buBlip>
                <a:blip r:embed="rId3"/>
              </a:buBlip>
              <a:defRPr/>
            </a:pPr>
            <a:r>
              <a:rPr lang="en-US" sz="2400" dirty="0">
                <a:solidFill>
                  <a:schemeClr val="tx1"/>
                </a:solidFill>
                <a:effectLst>
                  <a:outerShdw blurRad="38100" dist="38100" dir="2700000" algn="tl">
                    <a:srgbClr val="C0C0C0"/>
                  </a:outerShdw>
                </a:effectLst>
              </a:rPr>
              <a:t> </a:t>
            </a:r>
            <a:r>
              <a:rPr lang="en-US" sz="2400" dirty="0"/>
              <a:t>Refrain from eating, drinking, or smoking for 30 minutes after wearing the whitening gel. Also, avoid citrus foods and beverages to minimize discomfort from sensitivity.</a:t>
            </a:r>
          </a:p>
          <a:p>
            <a:pPr marL="265113" indent="-265113" algn="just">
              <a:lnSpc>
                <a:spcPct val="160000"/>
              </a:lnSpc>
              <a:spcBef>
                <a:spcPct val="20000"/>
              </a:spcBef>
              <a:buClr>
                <a:srgbClr val="000066"/>
              </a:buClr>
              <a:buSzPct val="150000"/>
              <a:buFont typeface="Wingdings" pitchFamily="2" charset="2"/>
              <a:buBlip>
                <a:blip r:embed="rId3"/>
              </a:buBlip>
              <a:defRPr/>
            </a:pPr>
            <a:r>
              <a:rPr lang="en-US" sz="2400" dirty="0">
                <a:solidFill>
                  <a:schemeClr val="bg1"/>
                </a:solidFill>
              </a:rPr>
              <a:t>If </a:t>
            </a:r>
            <a:r>
              <a:rPr lang="en-US" sz="2400" dirty="0">
                <a:solidFill>
                  <a:srgbClr val="FF0000"/>
                </a:solidFill>
              </a:rPr>
              <a:t>sensitivity should occur, cease treatment, and wait 24 hours before resuming bleaching treatments. Your dentist will be able to guide you in completing your treatment.</a:t>
            </a:r>
          </a:p>
          <a:p>
            <a:pPr marL="265113" indent="-265113" algn="just">
              <a:lnSpc>
                <a:spcPct val="160000"/>
              </a:lnSpc>
              <a:spcBef>
                <a:spcPct val="20000"/>
              </a:spcBef>
              <a:buClr>
                <a:srgbClr val="000066"/>
              </a:buClr>
              <a:buSzPct val="150000"/>
              <a:buFont typeface="Wingdings" pitchFamily="2" charset="2"/>
              <a:buBlip>
                <a:blip r:embed="rId3"/>
              </a:buBlip>
              <a:defRPr/>
            </a:pPr>
            <a:r>
              <a:rPr lang="en-US" sz="2400" dirty="0"/>
              <a:t>Never use lemon juice for teeth whitening because vitamin C will cause the teeth to lose calcium, damaging teeth quicker than anything else.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48514">
                                            <p:txEl>
                                              <p:pRg st="0" end="0"/>
                                            </p:txEl>
                                          </p:spTgt>
                                        </p:tgtEl>
                                        <p:attrNameLst>
                                          <p:attrName>style.visibility</p:attrName>
                                        </p:attrNameLst>
                                      </p:cBhvr>
                                      <p:to>
                                        <p:strVal val="visible"/>
                                      </p:to>
                                    </p:set>
                                    <p:animEffect transition="in" filter="randombar(horizontal)">
                                      <p:cBhvr>
                                        <p:cTn id="7" dur="500"/>
                                        <p:tgtEl>
                                          <p:spTgt spid="448514">
                                            <p:txEl>
                                              <p:pRg st="0" end="0"/>
                                            </p:txEl>
                                          </p:spTgt>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48514">
                                            <p:txEl>
                                              <p:pRg st="1" end="1"/>
                                            </p:txEl>
                                          </p:spTgt>
                                        </p:tgtEl>
                                        <p:attrNameLst>
                                          <p:attrName>style.visibility</p:attrName>
                                        </p:attrNameLst>
                                      </p:cBhvr>
                                      <p:to>
                                        <p:strVal val="visible"/>
                                      </p:to>
                                    </p:set>
                                    <p:animEffect transition="in" filter="randombar(horizontal)">
                                      <p:cBhvr>
                                        <p:cTn id="11" dur="500"/>
                                        <p:tgtEl>
                                          <p:spTgt spid="448514">
                                            <p:txEl>
                                              <p:pRg st="1" end="1"/>
                                            </p:txEl>
                                          </p:spTgt>
                                        </p:tgtEl>
                                      </p:cBhvr>
                                    </p:animEffect>
                                  </p:childTnLst>
                                </p:cTn>
                              </p:par>
                            </p:childTnLst>
                          </p:cTn>
                        </p:par>
                        <p:par>
                          <p:cTn id="12" fill="hold" nodeType="afterGroup">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48514">
                                            <p:txEl>
                                              <p:pRg st="2" end="2"/>
                                            </p:txEl>
                                          </p:spTgt>
                                        </p:tgtEl>
                                        <p:attrNameLst>
                                          <p:attrName>style.visibility</p:attrName>
                                        </p:attrNameLst>
                                      </p:cBhvr>
                                      <p:to>
                                        <p:strVal val="visible"/>
                                      </p:to>
                                    </p:set>
                                    <p:animEffect transition="in" filter="randombar(horizontal)">
                                      <p:cBhvr>
                                        <p:cTn id="15" dur="500"/>
                                        <p:tgtEl>
                                          <p:spTgt spid="4485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4" grpId="0" build="p" autoUpdateAnimBg="0"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Box 5"/>
          <p:cNvSpPr txBox="1">
            <a:spLocks noChangeArrowheads="1"/>
          </p:cNvSpPr>
          <p:nvPr/>
        </p:nvSpPr>
        <p:spPr bwMode="auto">
          <a:xfrm>
            <a:off x="0" y="228600"/>
            <a:ext cx="9144000" cy="5694363"/>
          </a:xfrm>
          <a:prstGeom prst="rect">
            <a:avLst/>
          </a:prstGeom>
          <a:noFill/>
          <a:ln w="9525">
            <a:noFill/>
            <a:miter lim="800000"/>
            <a:headEnd/>
            <a:tailEnd/>
          </a:ln>
        </p:spPr>
        <p:txBody>
          <a:bodyPr>
            <a:spAutoFit/>
          </a:bodyPr>
          <a:lstStyle/>
          <a:p>
            <a:r>
              <a:rPr lang="en-GB" sz="2800"/>
              <a:t>For woman wear a bright shade of lipstick-blue or pink based. It will make your teeth appear whiter. Avoid orange or brown shades</a:t>
            </a:r>
            <a:r>
              <a:rPr lang="en-GB" sz="2000"/>
              <a:t>.</a:t>
            </a:r>
          </a:p>
          <a:p>
            <a:endParaRPr lang="en-GB" sz="2000"/>
          </a:p>
          <a:p>
            <a:endParaRPr lang="en-GB" sz="2000"/>
          </a:p>
          <a:p>
            <a:endParaRPr lang="en-GB" sz="2000"/>
          </a:p>
          <a:p>
            <a:endParaRPr lang="en-GB" sz="2000"/>
          </a:p>
          <a:p>
            <a:endParaRPr lang="en-GB" sz="2000"/>
          </a:p>
          <a:p>
            <a:endParaRPr lang="en-GB" sz="2000"/>
          </a:p>
          <a:p>
            <a:endParaRPr lang="en-GB" sz="2000"/>
          </a:p>
          <a:p>
            <a:r>
              <a:rPr lang="en-GB" sz="2800"/>
              <a:t>• Check whether you need a touch up. Depending on the whitening method you used, you may need a touch up in 6 months or after a year or two. If you smoke or drink a lot of coffee, you may need a touch up more often</a:t>
            </a:r>
          </a:p>
        </p:txBody>
      </p:sp>
      <p:pic>
        <p:nvPicPr>
          <p:cNvPr id="131076" name="Picture 6" descr="3578112126.jpg"/>
          <p:cNvPicPr>
            <a:picLocks noChangeAspect="1"/>
          </p:cNvPicPr>
          <p:nvPr/>
        </p:nvPicPr>
        <p:blipFill>
          <a:blip r:embed="rId2"/>
          <a:srcRect/>
          <a:stretch>
            <a:fillRect/>
          </a:stretch>
        </p:blipFill>
        <p:spPr bwMode="auto">
          <a:xfrm>
            <a:off x="6003925" y="1295400"/>
            <a:ext cx="2454275" cy="2209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819400" y="344488"/>
            <a:ext cx="3321050" cy="3541712"/>
            <a:chOff x="428" y="1026"/>
            <a:chExt cx="2353" cy="2231"/>
          </a:xfrm>
        </p:grpSpPr>
        <p:pic>
          <p:nvPicPr>
            <p:cNvPr id="132113" name="Picture 5"/>
            <p:cNvPicPr>
              <a:picLocks noChangeAspect="1" noChangeArrowheads="1"/>
            </p:cNvPicPr>
            <p:nvPr/>
          </p:nvPicPr>
          <p:blipFill>
            <a:blip r:embed="rId4"/>
            <a:srcRect/>
            <a:stretch>
              <a:fillRect/>
            </a:stretch>
          </p:blipFill>
          <p:spPr bwMode="auto">
            <a:xfrm>
              <a:off x="428" y="1026"/>
              <a:ext cx="1233" cy="1258"/>
            </a:xfrm>
            <a:prstGeom prst="rect">
              <a:avLst/>
            </a:prstGeom>
            <a:noFill/>
            <a:ln w="9525">
              <a:noFill/>
              <a:miter lim="800000"/>
              <a:headEnd/>
              <a:tailEnd/>
            </a:ln>
          </p:spPr>
        </p:pic>
        <p:pic>
          <p:nvPicPr>
            <p:cNvPr id="132114" name="Picture 6"/>
            <p:cNvPicPr>
              <a:picLocks noChangeAspect="1" noChangeArrowheads="1"/>
            </p:cNvPicPr>
            <p:nvPr/>
          </p:nvPicPr>
          <p:blipFill>
            <a:blip r:embed="rId5"/>
            <a:srcRect/>
            <a:stretch>
              <a:fillRect/>
            </a:stretch>
          </p:blipFill>
          <p:spPr bwMode="auto">
            <a:xfrm>
              <a:off x="1471" y="1026"/>
              <a:ext cx="1310" cy="991"/>
            </a:xfrm>
            <a:prstGeom prst="rect">
              <a:avLst/>
            </a:prstGeom>
            <a:noFill/>
            <a:ln w="9525">
              <a:noFill/>
              <a:miter lim="800000"/>
              <a:headEnd/>
              <a:tailEnd/>
            </a:ln>
          </p:spPr>
        </p:pic>
        <p:pic>
          <p:nvPicPr>
            <p:cNvPr id="132115" name="Picture 7"/>
            <p:cNvPicPr>
              <a:picLocks noChangeAspect="1" noChangeArrowheads="1"/>
            </p:cNvPicPr>
            <p:nvPr/>
          </p:nvPicPr>
          <p:blipFill>
            <a:blip r:embed="rId6"/>
            <a:srcRect/>
            <a:stretch>
              <a:fillRect/>
            </a:stretch>
          </p:blipFill>
          <p:spPr bwMode="auto">
            <a:xfrm>
              <a:off x="927" y="2017"/>
              <a:ext cx="1215" cy="1240"/>
            </a:xfrm>
            <a:prstGeom prst="rect">
              <a:avLst/>
            </a:prstGeom>
            <a:noFill/>
            <a:ln w="9525">
              <a:noFill/>
              <a:miter lim="800000"/>
              <a:headEnd/>
              <a:tailEnd/>
            </a:ln>
          </p:spPr>
        </p:pic>
      </p:grpSp>
      <p:grpSp>
        <p:nvGrpSpPr>
          <p:cNvPr id="3" name="Group 8"/>
          <p:cNvGrpSpPr>
            <a:grpSpLocks/>
          </p:cNvGrpSpPr>
          <p:nvPr/>
        </p:nvGrpSpPr>
        <p:grpSpPr bwMode="auto">
          <a:xfrm>
            <a:off x="609600" y="4013200"/>
            <a:ext cx="8193088" cy="2844800"/>
            <a:chOff x="428" y="1026"/>
            <a:chExt cx="5806" cy="1792"/>
          </a:xfrm>
        </p:grpSpPr>
        <p:graphicFrame>
          <p:nvGraphicFramePr>
            <p:cNvPr id="132101" name="Object 9"/>
            <p:cNvGraphicFramePr>
              <a:graphicFrameLocks noChangeAspect="1"/>
            </p:cNvGraphicFramePr>
            <p:nvPr/>
          </p:nvGraphicFramePr>
          <p:xfrm>
            <a:off x="428" y="1026"/>
            <a:ext cx="1734" cy="1486"/>
          </p:xfrm>
          <a:graphic>
            <a:graphicData uri="http://schemas.openxmlformats.org/presentationml/2006/ole">
              <p:oleObj spid="_x0000_s54274" name="Photo Editor Photo" r:id="rId7" imgW="3933333" imgH="3371429" progId="">
                <p:embed/>
              </p:oleObj>
            </a:graphicData>
          </a:graphic>
        </p:graphicFrame>
        <p:graphicFrame>
          <p:nvGraphicFramePr>
            <p:cNvPr id="132102" name="Object 10"/>
            <p:cNvGraphicFramePr>
              <a:graphicFrameLocks noChangeAspect="1"/>
            </p:cNvGraphicFramePr>
            <p:nvPr/>
          </p:nvGraphicFramePr>
          <p:xfrm>
            <a:off x="2459" y="1026"/>
            <a:ext cx="1734" cy="1486"/>
          </p:xfrm>
          <a:graphic>
            <a:graphicData uri="http://schemas.openxmlformats.org/presentationml/2006/ole">
              <p:oleObj spid="_x0000_s54275" name="Photo Editor Photo" r:id="rId8" imgW="3933333" imgH="3371429" progId="">
                <p:embed/>
              </p:oleObj>
            </a:graphicData>
          </a:graphic>
        </p:graphicFrame>
        <p:graphicFrame>
          <p:nvGraphicFramePr>
            <p:cNvPr id="132103" name="Object 11"/>
            <p:cNvGraphicFramePr>
              <a:graphicFrameLocks noChangeAspect="1"/>
            </p:cNvGraphicFramePr>
            <p:nvPr/>
          </p:nvGraphicFramePr>
          <p:xfrm>
            <a:off x="4500" y="1026"/>
            <a:ext cx="1734" cy="1486"/>
          </p:xfrm>
          <a:graphic>
            <a:graphicData uri="http://schemas.openxmlformats.org/presentationml/2006/ole">
              <p:oleObj spid="_x0000_s54276" name="Photo Editor Photo" r:id="rId9" imgW="3933333" imgH="3371429" progId="">
                <p:embed/>
              </p:oleObj>
            </a:graphicData>
          </a:graphic>
        </p:graphicFrame>
        <p:grpSp>
          <p:nvGrpSpPr>
            <p:cNvPr id="4" name="Group 12"/>
            <p:cNvGrpSpPr>
              <a:grpSpLocks/>
            </p:cNvGrpSpPr>
            <p:nvPr/>
          </p:nvGrpSpPr>
          <p:grpSpPr bwMode="auto">
            <a:xfrm>
              <a:off x="428" y="1684"/>
              <a:ext cx="1326" cy="1134"/>
              <a:chOff x="972" y="3067"/>
              <a:chExt cx="907" cy="907"/>
            </a:xfrm>
          </p:grpSpPr>
          <p:sp>
            <p:nvSpPr>
              <p:cNvPr id="132111" name="Line 13"/>
              <p:cNvSpPr>
                <a:spLocks noChangeShapeType="1"/>
              </p:cNvSpPr>
              <p:nvPr/>
            </p:nvSpPr>
            <p:spPr bwMode="auto">
              <a:xfrm>
                <a:off x="972" y="3067"/>
                <a:ext cx="907" cy="907"/>
              </a:xfrm>
              <a:prstGeom prst="line">
                <a:avLst/>
              </a:prstGeom>
              <a:noFill/>
              <a:ln w="63500">
                <a:solidFill>
                  <a:srgbClr val="FF0000"/>
                </a:solidFill>
                <a:round/>
                <a:headEnd/>
                <a:tailEnd/>
              </a:ln>
            </p:spPr>
            <p:txBody>
              <a:bodyPr/>
              <a:lstStyle/>
              <a:p>
                <a:endParaRPr lang="en-US"/>
              </a:p>
            </p:txBody>
          </p:sp>
          <p:sp>
            <p:nvSpPr>
              <p:cNvPr id="132112" name="Line 14"/>
              <p:cNvSpPr>
                <a:spLocks noChangeShapeType="1"/>
              </p:cNvSpPr>
              <p:nvPr/>
            </p:nvSpPr>
            <p:spPr bwMode="auto">
              <a:xfrm flipV="1">
                <a:off x="972" y="3067"/>
                <a:ext cx="907" cy="907"/>
              </a:xfrm>
              <a:prstGeom prst="line">
                <a:avLst/>
              </a:prstGeom>
              <a:noFill/>
              <a:ln w="63500">
                <a:solidFill>
                  <a:srgbClr val="FF0000"/>
                </a:solidFill>
                <a:round/>
                <a:headEnd/>
                <a:tailEnd/>
              </a:ln>
            </p:spPr>
            <p:txBody>
              <a:bodyPr/>
              <a:lstStyle/>
              <a:p>
                <a:endParaRPr lang="en-US"/>
              </a:p>
            </p:txBody>
          </p:sp>
        </p:grpSp>
        <p:grpSp>
          <p:nvGrpSpPr>
            <p:cNvPr id="5" name="Group 15"/>
            <p:cNvGrpSpPr>
              <a:grpSpLocks/>
            </p:cNvGrpSpPr>
            <p:nvPr/>
          </p:nvGrpSpPr>
          <p:grpSpPr bwMode="auto">
            <a:xfrm>
              <a:off x="4500" y="1684"/>
              <a:ext cx="1326" cy="1134"/>
              <a:chOff x="972" y="3067"/>
              <a:chExt cx="907" cy="907"/>
            </a:xfrm>
          </p:grpSpPr>
          <p:sp>
            <p:nvSpPr>
              <p:cNvPr id="132109" name="Line 16"/>
              <p:cNvSpPr>
                <a:spLocks noChangeShapeType="1"/>
              </p:cNvSpPr>
              <p:nvPr/>
            </p:nvSpPr>
            <p:spPr bwMode="auto">
              <a:xfrm>
                <a:off x="972" y="3067"/>
                <a:ext cx="907" cy="907"/>
              </a:xfrm>
              <a:prstGeom prst="line">
                <a:avLst/>
              </a:prstGeom>
              <a:noFill/>
              <a:ln w="63500">
                <a:solidFill>
                  <a:srgbClr val="FF0000"/>
                </a:solidFill>
                <a:round/>
                <a:headEnd/>
                <a:tailEnd/>
              </a:ln>
            </p:spPr>
            <p:txBody>
              <a:bodyPr/>
              <a:lstStyle/>
              <a:p>
                <a:endParaRPr lang="en-US"/>
              </a:p>
            </p:txBody>
          </p:sp>
          <p:sp>
            <p:nvSpPr>
              <p:cNvPr id="132110" name="Line 17"/>
              <p:cNvSpPr>
                <a:spLocks noChangeShapeType="1"/>
              </p:cNvSpPr>
              <p:nvPr/>
            </p:nvSpPr>
            <p:spPr bwMode="auto">
              <a:xfrm flipV="1">
                <a:off x="972" y="3067"/>
                <a:ext cx="907" cy="907"/>
              </a:xfrm>
              <a:prstGeom prst="line">
                <a:avLst/>
              </a:prstGeom>
              <a:noFill/>
              <a:ln w="63500">
                <a:solidFill>
                  <a:srgbClr val="FF0000"/>
                </a:solidFill>
                <a:round/>
                <a:headEnd/>
                <a:tailEnd/>
              </a:ln>
            </p:spPr>
            <p:txBody>
              <a:bodyPr/>
              <a:lstStyle/>
              <a:p>
                <a:endParaRPr lang="en-US"/>
              </a:p>
            </p:txBody>
          </p:sp>
        </p:grpSp>
        <p:grpSp>
          <p:nvGrpSpPr>
            <p:cNvPr id="6" name="Group 18"/>
            <p:cNvGrpSpPr>
              <a:grpSpLocks/>
            </p:cNvGrpSpPr>
            <p:nvPr/>
          </p:nvGrpSpPr>
          <p:grpSpPr bwMode="auto">
            <a:xfrm>
              <a:off x="2459" y="1684"/>
              <a:ext cx="1326" cy="1134"/>
              <a:chOff x="972" y="3067"/>
              <a:chExt cx="907" cy="907"/>
            </a:xfrm>
          </p:grpSpPr>
          <p:sp>
            <p:nvSpPr>
              <p:cNvPr id="132107" name="Line 19"/>
              <p:cNvSpPr>
                <a:spLocks noChangeShapeType="1"/>
              </p:cNvSpPr>
              <p:nvPr/>
            </p:nvSpPr>
            <p:spPr bwMode="auto">
              <a:xfrm>
                <a:off x="972" y="3067"/>
                <a:ext cx="907" cy="907"/>
              </a:xfrm>
              <a:prstGeom prst="line">
                <a:avLst/>
              </a:prstGeom>
              <a:noFill/>
              <a:ln w="63500">
                <a:solidFill>
                  <a:srgbClr val="FF0000"/>
                </a:solidFill>
                <a:round/>
                <a:headEnd/>
                <a:tailEnd/>
              </a:ln>
            </p:spPr>
            <p:txBody>
              <a:bodyPr/>
              <a:lstStyle/>
              <a:p>
                <a:endParaRPr lang="en-US"/>
              </a:p>
            </p:txBody>
          </p:sp>
          <p:sp>
            <p:nvSpPr>
              <p:cNvPr id="132108" name="Line 20"/>
              <p:cNvSpPr>
                <a:spLocks noChangeShapeType="1"/>
              </p:cNvSpPr>
              <p:nvPr/>
            </p:nvSpPr>
            <p:spPr bwMode="auto">
              <a:xfrm flipV="1">
                <a:off x="972" y="3067"/>
                <a:ext cx="907" cy="907"/>
              </a:xfrm>
              <a:prstGeom prst="line">
                <a:avLst/>
              </a:prstGeom>
              <a:noFill/>
              <a:ln w="63500">
                <a:solidFill>
                  <a:srgbClr val="FF0000"/>
                </a:solidFill>
                <a:round/>
                <a:headEnd/>
                <a:tailEnd/>
              </a:ln>
            </p:spPr>
            <p:txBody>
              <a:bodyP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0" name="Rectangle 4"/>
          <p:cNvSpPr>
            <a:spLocks noChangeArrowheads="1"/>
          </p:cNvSpPr>
          <p:nvPr/>
        </p:nvSpPr>
        <p:spPr bwMode="auto">
          <a:xfrm>
            <a:off x="228600" y="457200"/>
            <a:ext cx="8569325" cy="5120761"/>
          </a:xfrm>
          <a:prstGeom prst="rect">
            <a:avLst/>
          </a:prstGeom>
          <a:noFill/>
          <a:ln w="9525">
            <a:noFill/>
            <a:miter lim="800000"/>
            <a:headEnd/>
            <a:tailEnd/>
          </a:ln>
          <a:effectLst>
            <a:outerShdw dist="35921" dir="2700000" algn="ctr" rotWithShape="0">
              <a:srgbClr val="000066"/>
            </a:outerShdw>
          </a:effectLst>
        </p:spPr>
        <p:txBody>
          <a:bodyPr>
            <a:spAutoFit/>
          </a:bodyPr>
          <a:lstStyle/>
          <a:p>
            <a:pPr marL="388938" indent="-388938" algn="just" eaLnBrk="0" hangingPunct="0">
              <a:lnSpc>
                <a:spcPct val="140000"/>
              </a:lnSpc>
              <a:spcBef>
                <a:spcPct val="30000"/>
              </a:spcBef>
              <a:buClr>
                <a:schemeClr val="tx1"/>
              </a:buClr>
              <a:buFontTx/>
              <a:buBlip>
                <a:blip r:embed="rId3"/>
              </a:buBlip>
            </a:pPr>
            <a:r>
              <a:rPr lang="en-US" sz="2800" dirty="0"/>
              <a:t>Avoid enamel staining substances such as coffee, tea and tobacco products for several days following your bleaching appointment.</a:t>
            </a:r>
          </a:p>
          <a:p>
            <a:pPr marL="388938" indent="-388938" algn="just" eaLnBrk="0" hangingPunct="0">
              <a:lnSpc>
                <a:spcPct val="140000"/>
              </a:lnSpc>
              <a:spcBef>
                <a:spcPct val="30000"/>
              </a:spcBef>
              <a:buClr>
                <a:schemeClr val="tx1"/>
              </a:buClr>
              <a:buFontTx/>
              <a:buBlip>
                <a:blip r:embed="rId3"/>
              </a:buBlip>
            </a:pPr>
            <a:r>
              <a:rPr lang="en-US" sz="2800" dirty="0"/>
              <a:t>To maintain whiteness, repeat the treatment procedure for two days every four to six months, or as needed. </a:t>
            </a:r>
          </a:p>
          <a:p>
            <a:pPr marL="388938" indent="-388938" algn="just" eaLnBrk="0" hangingPunct="0">
              <a:lnSpc>
                <a:spcPct val="140000"/>
              </a:lnSpc>
              <a:spcBef>
                <a:spcPct val="30000"/>
              </a:spcBef>
              <a:buClr>
                <a:schemeClr val="tx1"/>
              </a:buClr>
              <a:buFontTx/>
              <a:buBlip>
                <a:blip r:embed="rId3"/>
              </a:buBlip>
            </a:pPr>
            <a:r>
              <a:rPr lang="en-US" sz="2800" dirty="0"/>
              <a:t>Store the syringes in your refrigerator. The material expiration date is two years from receipt.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13700">
                                            <p:txEl>
                                              <p:pRg st="0" end="0"/>
                                            </p:txEl>
                                          </p:spTgt>
                                        </p:tgtEl>
                                        <p:attrNameLst>
                                          <p:attrName>style.visibility</p:attrName>
                                        </p:attrNameLst>
                                      </p:cBhvr>
                                      <p:to>
                                        <p:strVal val="visible"/>
                                      </p:to>
                                    </p:set>
                                    <p:animEffect transition="in" filter="wipe(up)">
                                      <p:cBhvr>
                                        <p:cTn id="7" dur="500"/>
                                        <p:tgtEl>
                                          <p:spTgt spid="413700">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3700">
                                            <p:txEl>
                                              <p:pRg st="1" end="1"/>
                                            </p:txEl>
                                          </p:spTgt>
                                        </p:tgtEl>
                                        <p:attrNameLst>
                                          <p:attrName>style.visibility</p:attrName>
                                        </p:attrNameLst>
                                      </p:cBhvr>
                                      <p:to>
                                        <p:strVal val="visible"/>
                                      </p:to>
                                    </p:set>
                                    <p:animEffect transition="in" filter="wipe(up)">
                                      <p:cBhvr>
                                        <p:cTn id="11" dur="500"/>
                                        <p:tgtEl>
                                          <p:spTgt spid="413700">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13700">
                                            <p:txEl>
                                              <p:pRg st="2" end="2"/>
                                            </p:txEl>
                                          </p:spTgt>
                                        </p:tgtEl>
                                        <p:attrNameLst>
                                          <p:attrName>style.visibility</p:attrName>
                                        </p:attrNameLst>
                                      </p:cBhvr>
                                      <p:to>
                                        <p:strVal val="visible"/>
                                      </p:to>
                                    </p:set>
                                    <p:animEffect transition="in" filter="wipe(up)">
                                      <p:cBhvr>
                                        <p:cTn id="15" dur="500"/>
                                        <p:tgtEl>
                                          <p:spTgt spid="4137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0"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228600" y="381000"/>
            <a:ext cx="8686800" cy="4111625"/>
          </a:xfrm>
          <a:prstGeom prst="rect">
            <a:avLst/>
          </a:prstGeom>
          <a:noFill/>
          <a:ln w="12700">
            <a:noFill/>
            <a:miter lim="800000"/>
            <a:headEnd type="none" w="sm" len="sm"/>
            <a:tailEnd type="none" w="sm" len="sm"/>
          </a:ln>
        </p:spPr>
        <p:txBody>
          <a:bodyPr>
            <a:spAutoFit/>
          </a:bodyPr>
          <a:lstStyle/>
          <a:p>
            <a:pPr marL="280988" indent="-280988" algn="just" eaLnBrk="0" hangingPunct="0">
              <a:lnSpc>
                <a:spcPct val="160000"/>
              </a:lnSpc>
              <a:spcAft>
                <a:spcPts val="600"/>
              </a:spcAft>
              <a:buClr>
                <a:srgbClr val="00FF00"/>
              </a:buClr>
              <a:buSzPct val="115000"/>
              <a:buFont typeface="Wingdings" pitchFamily="2" charset="2"/>
              <a:buBlip>
                <a:blip r:embed="rId3"/>
              </a:buBlip>
            </a:pPr>
            <a:r>
              <a:rPr lang="en-US" sz="2700">
                <a:cs typeface="Times New Roman" pitchFamily="18" charset="0"/>
              </a:rPr>
              <a:t>Chewing gums containing sodium hexametaphosphate decreases the induced stain formation by 33% compared to non-gum treatment. </a:t>
            </a:r>
            <a:r>
              <a:rPr lang="en-US" sz="2700" i="1">
                <a:solidFill>
                  <a:schemeClr val="bg1"/>
                </a:solidFill>
                <a:cs typeface="Times New Roman" pitchFamily="18" charset="0"/>
              </a:rPr>
              <a:t>(Perra 2006)</a:t>
            </a:r>
          </a:p>
          <a:p>
            <a:pPr marL="280988" indent="-280988" algn="just" eaLnBrk="0" hangingPunct="0">
              <a:lnSpc>
                <a:spcPct val="160000"/>
              </a:lnSpc>
              <a:spcAft>
                <a:spcPts val="600"/>
              </a:spcAft>
              <a:buClr>
                <a:srgbClr val="00FF00"/>
              </a:buClr>
              <a:buSzPct val="115000"/>
              <a:buFont typeface="Wingdings" pitchFamily="2" charset="2"/>
              <a:buBlip>
                <a:blip r:embed="rId3"/>
              </a:buBlip>
            </a:pPr>
            <a:r>
              <a:rPr lang="en-US" sz="2700">
                <a:cs typeface="Times New Roman" pitchFamily="18" charset="0"/>
              </a:rPr>
              <a:t>Avoid the use of any mouthwash containing Chlorohexidine. </a:t>
            </a:r>
            <a:r>
              <a:rPr lang="en-US" sz="2700" i="1">
                <a:solidFill>
                  <a:schemeClr val="bg1"/>
                </a:solidFill>
                <a:cs typeface="Times New Roman" pitchFamily="18" charset="0"/>
              </a:rPr>
              <a:t>(Bernardi 2004)</a:t>
            </a:r>
          </a:p>
        </p:txBody>
      </p:sp>
      <p:pic>
        <p:nvPicPr>
          <p:cNvPr id="454659" name="Picture 3" descr="Go to fullsize image">
            <a:hlinkClick r:id="rId4"/>
          </p:cNvPr>
          <p:cNvPicPr>
            <a:picLocks noChangeAspect="1" noChangeArrowheads="1"/>
          </p:cNvPicPr>
          <p:nvPr/>
        </p:nvPicPr>
        <p:blipFill>
          <a:blip r:embed="rId5"/>
          <a:srcRect/>
          <a:stretch>
            <a:fillRect/>
          </a:stretch>
        </p:blipFill>
        <p:spPr bwMode="auto">
          <a:xfrm>
            <a:off x="5486400" y="4495800"/>
            <a:ext cx="3267075" cy="1981200"/>
          </a:xfrm>
          <a:prstGeom prst="rect">
            <a:avLst/>
          </a:prstGeom>
          <a:noFill/>
          <a:ln w="38100">
            <a:solidFill>
              <a:schemeClr val="bg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54658">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54658">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3" presetClass="entr" presetSubtype="10" fill="hold" nodeType="afterEffect">
                                  <p:stCondLst>
                                    <p:cond delay="0"/>
                                  </p:stCondLst>
                                  <p:childTnLst>
                                    <p:set>
                                      <p:cBhvr>
                                        <p:cTn id="12" dur="1" fill="hold">
                                          <p:stCondLst>
                                            <p:cond delay="0"/>
                                          </p:stCondLst>
                                        </p:cTn>
                                        <p:tgtEl>
                                          <p:spTgt spid="454659"/>
                                        </p:tgtEl>
                                        <p:attrNameLst>
                                          <p:attrName>style.visibility</p:attrName>
                                        </p:attrNameLst>
                                      </p:cBhvr>
                                      <p:to>
                                        <p:strVal val="visible"/>
                                      </p:to>
                                    </p:set>
                                    <p:animEffect transition="in" filter="blinds(horizontal)">
                                      <p:cBhvr>
                                        <p:cTn id="13" dur="500"/>
                                        <p:tgtEl>
                                          <p:spTgt spid="454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8" grpId="0" build="p" autoUpdateAnimBg="0"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250825" y="1514475"/>
            <a:ext cx="8569325" cy="2632075"/>
          </a:xfrm>
          <a:prstGeom prst="rect">
            <a:avLst/>
          </a:prstGeom>
          <a:noFill/>
          <a:ln w="9525">
            <a:noFill/>
            <a:miter lim="800000"/>
            <a:headEnd/>
            <a:tailEnd/>
          </a:ln>
          <a:effectLst>
            <a:outerShdw dist="35921" dir="2700000" algn="ctr" rotWithShape="0">
              <a:srgbClr val="000066"/>
            </a:outerShdw>
          </a:effectLst>
        </p:spPr>
        <p:txBody>
          <a:bodyPr>
            <a:spAutoFit/>
          </a:bodyPr>
          <a:lstStyle/>
          <a:p>
            <a:pPr marL="388938" indent="-388938" algn="just" eaLnBrk="0" hangingPunct="0">
              <a:lnSpc>
                <a:spcPct val="160000"/>
              </a:lnSpc>
              <a:spcBef>
                <a:spcPct val="30000"/>
              </a:spcBef>
              <a:buClr>
                <a:schemeClr val="tx1"/>
              </a:buClr>
              <a:buFontTx/>
              <a:buBlip>
                <a:blip r:embed="rId3"/>
              </a:buBlip>
            </a:pPr>
            <a:r>
              <a:rPr lang="en-US" sz="2600"/>
              <a:t>Whitening toothpastes do not lighten the color of tooth structure, they simply remove surface stains with mild abrasives or special chemical or polishing agents.</a:t>
            </a:r>
          </a:p>
        </p:txBody>
      </p:sp>
      <p:sp>
        <p:nvSpPr>
          <p:cNvPr id="135172" name="Line 3"/>
          <p:cNvSpPr>
            <a:spLocks noChangeShapeType="1"/>
          </p:cNvSpPr>
          <p:nvPr/>
        </p:nvSpPr>
        <p:spPr bwMode="auto">
          <a:xfrm>
            <a:off x="323850" y="1433513"/>
            <a:ext cx="7829550" cy="14287"/>
          </a:xfrm>
          <a:prstGeom prst="line">
            <a:avLst/>
          </a:prstGeom>
          <a:noFill/>
          <a:ln w="57150">
            <a:solidFill>
              <a:srgbClr val="0099CC"/>
            </a:solidFill>
            <a:round/>
            <a:headEnd/>
            <a:tailEnd/>
          </a:ln>
        </p:spPr>
        <p:txBody>
          <a:bodyPr wrap="none"/>
          <a:lstStyle/>
          <a:p>
            <a:endParaRPr lang="en-US"/>
          </a:p>
        </p:txBody>
      </p:sp>
      <p:sp>
        <p:nvSpPr>
          <p:cNvPr id="135173" name="Rectangle 4"/>
          <p:cNvSpPr>
            <a:spLocks noChangeArrowheads="1"/>
          </p:cNvSpPr>
          <p:nvPr/>
        </p:nvSpPr>
        <p:spPr bwMode="auto">
          <a:xfrm>
            <a:off x="304800" y="658813"/>
            <a:ext cx="446088" cy="814387"/>
          </a:xfrm>
          <a:prstGeom prst="rect">
            <a:avLst/>
          </a:prstGeom>
          <a:solidFill>
            <a:srgbClr val="0099CC"/>
          </a:solidFill>
          <a:ln w="28575">
            <a:noFill/>
            <a:miter lim="800000"/>
            <a:headEnd/>
            <a:tailEnd/>
          </a:ln>
        </p:spPr>
        <p:txBody>
          <a:bodyPr wrap="none" anchor="ctr"/>
          <a:lstStyle/>
          <a:p>
            <a:endParaRPr lang="en-GB"/>
          </a:p>
        </p:txBody>
      </p:sp>
      <p:sp>
        <p:nvSpPr>
          <p:cNvPr id="456709" name="Rectangle 5"/>
          <p:cNvSpPr>
            <a:spLocks noChangeArrowheads="1"/>
          </p:cNvSpPr>
          <p:nvPr/>
        </p:nvSpPr>
        <p:spPr bwMode="auto">
          <a:xfrm>
            <a:off x="685800" y="685800"/>
            <a:ext cx="7772400" cy="796925"/>
          </a:xfrm>
          <a:prstGeom prst="rect">
            <a:avLst/>
          </a:prstGeom>
          <a:noFill/>
          <a:ln w="9525">
            <a:noFill/>
            <a:miter lim="800000"/>
            <a:headEnd/>
            <a:tailEnd/>
          </a:ln>
        </p:spPr>
        <p:txBody>
          <a:bodyPr>
            <a:spAutoFit/>
          </a:bodyPr>
          <a:lstStyle/>
          <a:p>
            <a:pPr algn="just">
              <a:lnSpc>
                <a:spcPct val="140000"/>
              </a:lnSpc>
            </a:pPr>
            <a:r>
              <a:rPr lang="en-US" sz="3300">
                <a:solidFill>
                  <a:schemeClr val="bg1"/>
                </a:solidFill>
                <a:latin typeface="Arial Narrow" pitchFamily="34" charset="0"/>
              </a:rPr>
              <a:t>Use of Toothpaste That Promotes Whitening </a:t>
            </a:r>
          </a:p>
        </p:txBody>
      </p:sp>
      <p:pic>
        <p:nvPicPr>
          <p:cNvPr id="135175" name="Picture 6" descr="MCj02329740000[1]"/>
          <p:cNvPicPr>
            <a:picLocks noGrp="1" noChangeAspect="1" noChangeArrowheads="1"/>
          </p:cNvPicPr>
          <p:nvPr>
            <p:ph/>
          </p:nvPr>
        </p:nvPicPr>
        <p:blipFill>
          <a:blip r:embed="rId4"/>
          <a:srcRect/>
          <a:stretch>
            <a:fillRect/>
          </a:stretch>
        </p:blipFill>
        <p:spPr>
          <a:xfrm>
            <a:off x="4648200" y="4038600"/>
            <a:ext cx="2247900" cy="2052638"/>
          </a:xfrm>
          <a:noFill/>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56709"/>
                                        </p:tgtEl>
                                        <p:attrNameLst>
                                          <p:attrName>style.visibility</p:attrName>
                                        </p:attrNameLst>
                                      </p:cBhvr>
                                      <p:to>
                                        <p:strVal val="visible"/>
                                      </p:to>
                                    </p:set>
                                    <p:animEffect transition="in" filter="fade">
                                      <p:cBhvr>
                                        <p:cTn id="7" dur="500"/>
                                        <p:tgtEl>
                                          <p:spTgt spid="456709"/>
                                        </p:tgtEl>
                                      </p:cBhvr>
                                    </p:animEffect>
                                    <p:anim calcmode="lin" valueType="num">
                                      <p:cBhvr>
                                        <p:cTn id="8" dur="500" fill="hold"/>
                                        <p:tgtEl>
                                          <p:spTgt spid="456709"/>
                                        </p:tgtEl>
                                        <p:attrNameLst>
                                          <p:attrName>ppt_x</p:attrName>
                                        </p:attrNameLst>
                                      </p:cBhvr>
                                      <p:tavLst>
                                        <p:tav tm="0">
                                          <p:val>
                                            <p:strVal val="#ppt_x"/>
                                          </p:val>
                                        </p:tav>
                                        <p:tav tm="100000">
                                          <p:val>
                                            <p:strVal val="#ppt_x"/>
                                          </p:val>
                                        </p:tav>
                                      </p:tavLst>
                                    </p:anim>
                                    <p:anim calcmode="lin" valueType="num">
                                      <p:cBhvr>
                                        <p:cTn id="9" dur="500" fill="hold"/>
                                        <p:tgtEl>
                                          <p:spTgt spid="45670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56706">
                                            <p:txEl>
                                              <p:pRg st="0" end="0"/>
                                            </p:txEl>
                                          </p:spTgt>
                                        </p:tgtEl>
                                        <p:attrNameLst>
                                          <p:attrName>style.visibility</p:attrName>
                                        </p:attrNameLst>
                                      </p:cBhvr>
                                      <p:to>
                                        <p:strVal val="visible"/>
                                      </p:to>
                                    </p:set>
                                    <p:animEffect transition="in" filter="wipe(left)">
                                      <p:cBhvr>
                                        <p:cTn id="13" dur="500"/>
                                        <p:tgtEl>
                                          <p:spTgt spid="4567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6" grpId="0" build="p" autoUpdateAnimBg="0"/>
      <p:bldP spid="4567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https://image.slidesharecdn.com/bleachingofdiscoloredteeth-090523124215-phpapp01/95/bleaching-of-discolored-teeth-10-728.jpg?cb=1420764596"/>
          <p:cNvPicPr>
            <a:picLocks noChangeAspect="1" noChangeArrowheads="1"/>
          </p:cNvPicPr>
          <p:nvPr/>
        </p:nvPicPr>
        <p:blipFill>
          <a:blip r:embed="rId2"/>
          <a:srcRect/>
          <a:stretch>
            <a:fillRect/>
          </a:stretch>
        </p:blipFill>
        <p:spPr bwMode="auto">
          <a:xfrm>
            <a:off x="609600" y="609600"/>
            <a:ext cx="3302000" cy="2476501"/>
          </a:xfrm>
          <a:prstGeom prst="rect">
            <a:avLst/>
          </a:prstGeom>
          <a:noFill/>
        </p:spPr>
      </p:pic>
      <p:pic>
        <p:nvPicPr>
          <p:cNvPr id="184324" name="Picture 4" descr="Image result for Mild minocycline stains"/>
          <p:cNvPicPr>
            <a:picLocks noChangeAspect="1" noChangeArrowheads="1"/>
          </p:cNvPicPr>
          <p:nvPr/>
        </p:nvPicPr>
        <p:blipFill>
          <a:blip r:embed="rId3"/>
          <a:srcRect/>
          <a:stretch>
            <a:fillRect/>
          </a:stretch>
        </p:blipFill>
        <p:spPr bwMode="auto">
          <a:xfrm>
            <a:off x="4648200" y="609600"/>
            <a:ext cx="3819525" cy="2390775"/>
          </a:xfrm>
          <a:prstGeom prst="rect">
            <a:avLst/>
          </a:prstGeom>
          <a:noFill/>
        </p:spPr>
      </p:pic>
      <p:sp>
        <p:nvSpPr>
          <p:cNvPr id="4" name="Rectangle 3"/>
          <p:cNvSpPr/>
          <p:nvPr/>
        </p:nvSpPr>
        <p:spPr>
          <a:xfrm>
            <a:off x="5455883" y="2069068"/>
            <a:ext cx="1783117" cy="369332"/>
          </a:xfrm>
          <a:prstGeom prst="rect">
            <a:avLst/>
          </a:prstGeom>
        </p:spPr>
        <p:txBody>
          <a:bodyPr wrap="none">
            <a:spAutoFit/>
          </a:bodyPr>
          <a:lstStyle/>
          <a:p>
            <a:pPr eaLnBrk="0" hangingPunct="0"/>
            <a:r>
              <a:rPr lang="en-US" dirty="0" smtClean="0">
                <a:solidFill>
                  <a:schemeClr val="bg1"/>
                </a:solidFill>
              </a:rPr>
              <a:t>Mild </a:t>
            </a:r>
            <a:r>
              <a:rPr lang="en-US" dirty="0" err="1" smtClean="0">
                <a:solidFill>
                  <a:schemeClr val="bg1"/>
                </a:solidFill>
              </a:rPr>
              <a:t>minocycline</a:t>
            </a:r>
            <a:endParaRPr lang="en-US" dirty="0">
              <a:solidFill>
                <a:schemeClr val="bg1"/>
              </a:solidFill>
            </a:endParaRPr>
          </a:p>
        </p:txBody>
      </p:sp>
      <p:grpSp>
        <p:nvGrpSpPr>
          <p:cNvPr id="5" name="Group 4"/>
          <p:cNvGrpSpPr>
            <a:grpSpLocks/>
          </p:cNvGrpSpPr>
          <p:nvPr/>
        </p:nvGrpSpPr>
        <p:grpSpPr bwMode="auto">
          <a:xfrm>
            <a:off x="2209800" y="3352800"/>
            <a:ext cx="3962400" cy="3313073"/>
            <a:chOff x="1008" y="240"/>
            <a:chExt cx="4088" cy="2819"/>
          </a:xfrm>
        </p:grpSpPr>
        <p:pic>
          <p:nvPicPr>
            <p:cNvPr id="6" name="Picture 5" descr="6"/>
            <p:cNvPicPr>
              <a:picLocks noChangeAspect="1" noChangeArrowheads="1"/>
            </p:cNvPicPr>
            <p:nvPr/>
          </p:nvPicPr>
          <p:blipFill>
            <a:blip r:embed="rId4"/>
            <a:srcRect/>
            <a:stretch>
              <a:fillRect/>
            </a:stretch>
          </p:blipFill>
          <p:spPr bwMode="auto">
            <a:xfrm>
              <a:off x="1008" y="240"/>
              <a:ext cx="3571" cy="2058"/>
            </a:xfrm>
            <a:prstGeom prst="rect">
              <a:avLst/>
            </a:prstGeom>
            <a:noFill/>
            <a:ln w="9525">
              <a:noFill/>
              <a:miter lim="800000"/>
              <a:headEnd/>
              <a:tailEnd/>
            </a:ln>
          </p:spPr>
        </p:pic>
        <p:sp>
          <p:nvSpPr>
            <p:cNvPr id="7" name="Text Box 6"/>
            <p:cNvSpPr txBox="1">
              <a:spLocks noChangeArrowheads="1"/>
            </p:cNvSpPr>
            <p:nvPr/>
          </p:nvSpPr>
          <p:spPr bwMode="auto">
            <a:xfrm>
              <a:off x="1036" y="2352"/>
              <a:ext cx="4060" cy="707"/>
            </a:xfrm>
            <a:prstGeom prst="rect">
              <a:avLst/>
            </a:prstGeom>
            <a:noFill/>
            <a:ln w="9525">
              <a:noFill/>
              <a:miter lim="800000"/>
              <a:headEnd/>
              <a:tailEnd/>
            </a:ln>
          </p:spPr>
          <p:txBody>
            <a:bodyPr wrap="square">
              <a:spAutoFit/>
            </a:bodyPr>
            <a:lstStyle/>
            <a:p>
              <a:pPr eaLnBrk="0" hangingPunct="0"/>
              <a:r>
                <a:rPr lang="en-US" sz="2400" dirty="0">
                  <a:solidFill>
                    <a:srgbClr val="FF3300"/>
                  </a:solidFill>
                </a:rPr>
                <a:t>Gray stain is a result of an amalgam  restorations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4" name="Rectangle 4"/>
          <p:cNvSpPr>
            <a:spLocks noChangeArrowheads="1"/>
          </p:cNvSpPr>
          <p:nvPr/>
        </p:nvSpPr>
        <p:spPr bwMode="auto">
          <a:xfrm>
            <a:off x="179388" y="228600"/>
            <a:ext cx="2868612" cy="713272"/>
          </a:xfrm>
          <a:prstGeom prst="rect">
            <a:avLst/>
          </a:prstGeom>
          <a:noFill/>
          <a:ln w="9525">
            <a:noFill/>
            <a:miter lim="800000"/>
            <a:headEnd/>
            <a:tailEnd/>
          </a:ln>
          <a:effectLst>
            <a:outerShdw dist="35921" dir="2700000" algn="ctr" rotWithShape="0">
              <a:srgbClr val="000066"/>
            </a:outerShdw>
          </a:effectLst>
        </p:spPr>
        <p:txBody>
          <a:bodyPr>
            <a:spAutoFit/>
          </a:bodyPr>
          <a:lstStyle/>
          <a:p>
            <a:pPr marL="388938" indent="-388938" algn="just" eaLnBrk="0" hangingPunct="0">
              <a:lnSpc>
                <a:spcPct val="150000"/>
              </a:lnSpc>
              <a:spcBef>
                <a:spcPct val="30000"/>
              </a:spcBef>
              <a:buClr>
                <a:schemeClr val="tx1"/>
              </a:buClr>
            </a:pPr>
            <a:r>
              <a:rPr lang="en-US" sz="3000" dirty="0"/>
              <a:t>Follow-up</a:t>
            </a:r>
          </a:p>
        </p:txBody>
      </p:sp>
      <p:sp>
        <p:nvSpPr>
          <p:cNvPr id="414725" name="Rectangle 5"/>
          <p:cNvSpPr>
            <a:spLocks noChangeArrowheads="1"/>
          </p:cNvSpPr>
          <p:nvPr/>
        </p:nvSpPr>
        <p:spPr bwMode="auto">
          <a:xfrm>
            <a:off x="381000" y="990600"/>
            <a:ext cx="8353425" cy="2413000"/>
          </a:xfrm>
          <a:prstGeom prst="rect">
            <a:avLst/>
          </a:prstGeom>
          <a:noFill/>
          <a:ln w="9525">
            <a:noFill/>
            <a:miter lim="800000"/>
            <a:headEnd/>
            <a:tailEnd/>
          </a:ln>
        </p:spPr>
        <p:txBody>
          <a:bodyPr/>
          <a:lstStyle/>
          <a:p>
            <a:pPr marL="231775" indent="-231775" algn="just">
              <a:lnSpc>
                <a:spcPct val="170000"/>
              </a:lnSpc>
              <a:spcBef>
                <a:spcPct val="20000"/>
              </a:spcBef>
              <a:buClr>
                <a:srgbClr val="000066"/>
              </a:buClr>
              <a:buSzPct val="150000"/>
              <a:buFont typeface="Wingdings" pitchFamily="2" charset="2"/>
              <a:buBlip>
                <a:blip r:embed="rId3"/>
              </a:buBlip>
            </a:pPr>
            <a:r>
              <a:rPr lang="en-US" sz="2400"/>
              <a:t>Call the patient after 1-2 weeks to evaluate tissue response and monitor compliance. </a:t>
            </a:r>
          </a:p>
          <a:p>
            <a:pPr marL="231775" indent="-231775" algn="just">
              <a:lnSpc>
                <a:spcPct val="170000"/>
              </a:lnSpc>
              <a:spcBef>
                <a:spcPct val="20000"/>
              </a:spcBef>
              <a:buClr>
                <a:srgbClr val="000066"/>
              </a:buClr>
              <a:buSzPct val="150000"/>
              <a:buFont typeface="Wingdings" pitchFamily="2" charset="2"/>
              <a:buBlip>
                <a:blip r:embed="rId3"/>
              </a:buBlip>
            </a:pPr>
            <a:r>
              <a:rPr lang="en-US" sz="2400"/>
              <a:t>Monitor lightening, check for complications and provide fresh bleaching agent. </a:t>
            </a:r>
          </a:p>
          <a:p>
            <a:pPr marL="231775" indent="-231775" algn="just">
              <a:lnSpc>
                <a:spcPct val="170000"/>
              </a:lnSpc>
              <a:spcBef>
                <a:spcPct val="20000"/>
              </a:spcBef>
              <a:buClr>
                <a:srgbClr val="000066"/>
              </a:buClr>
              <a:buSzPct val="150000"/>
              <a:buFont typeface="Wingdings" pitchFamily="2" charset="2"/>
              <a:buBlip>
                <a:blip r:embed="rId3"/>
              </a:buBlip>
            </a:pPr>
            <a:r>
              <a:rPr lang="en-US" sz="2400"/>
              <a:t>If complications occur, stop treatment for a few days and proceed with shorter wearing time or lower concentration. </a:t>
            </a:r>
          </a:p>
          <a:p>
            <a:pPr marL="231775" indent="-231775" algn="just">
              <a:lnSpc>
                <a:spcPct val="170000"/>
              </a:lnSpc>
              <a:spcBef>
                <a:spcPct val="20000"/>
              </a:spcBef>
              <a:buClr>
                <a:srgbClr val="000066"/>
              </a:buClr>
              <a:buSzPct val="150000"/>
              <a:buFont typeface="Wingdings" pitchFamily="2" charset="2"/>
              <a:buBlip>
                <a:blip r:embed="rId3"/>
              </a:buBlip>
            </a:pPr>
            <a:r>
              <a:rPr lang="en-US" sz="2400"/>
              <a:t>Take post operative photographs to verify changes.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4724">
                                            <p:txEl>
                                              <p:pRg st="0" end="0"/>
                                            </p:txEl>
                                          </p:spTgt>
                                        </p:tgtEl>
                                        <p:attrNameLst>
                                          <p:attrName>style.visibility</p:attrName>
                                        </p:attrNameLst>
                                      </p:cBhvr>
                                      <p:to>
                                        <p:strVal val="visible"/>
                                      </p:to>
                                    </p:set>
                                    <p:animEffect transition="in" filter="wipe(left)">
                                      <p:cBhvr>
                                        <p:cTn id="7" dur="500"/>
                                        <p:tgtEl>
                                          <p:spTgt spid="414724">
                                            <p:txEl>
                                              <p:pRg st="0" end="0"/>
                                            </p:txEl>
                                          </p:spTgt>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14725">
                                            <p:txEl>
                                              <p:pRg st="0" end="0"/>
                                            </p:txEl>
                                          </p:spTgt>
                                        </p:tgtEl>
                                        <p:attrNameLst>
                                          <p:attrName>style.visibility</p:attrName>
                                        </p:attrNameLst>
                                      </p:cBhvr>
                                      <p:to>
                                        <p:strVal val="visible"/>
                                      </p:to>
                                    </p:set>
                                    <p:animEffect transition="in" filter="randombar(horizontal)">
                                      <p:cBhvr>
                                        <p:cTn id="11" dur="500"/>
                                        <p:tgtEl>
                                          <p:spTgt spid="414725">
                                            <p:txEl>
                                              <p:pRg st="0" end="0"/>
                                            </p:txEl>
                                          </p:spTgt>
                                        </p:tgtEl>
                                      </p:cBhvr>
                                    </p:animEffect>
                                  </p:childTnLst>
                                </p:cTn>
                              </p:par>
                            </p:childTnLst>
                          </p:cTn>
                        </p:par>
                        <p:par>
                          <p:cTn id="12" fill="hold" nodeType="afterGroup">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14725">
                                            <p:txEl>
                                              <p:pRg st="1" end="1"/>
                                            </p:txEl>
                                          </p:spTgt>
                                        </p:tgtEl>
                                        <p:attrNameLst>
                                          <p:attrName>style.visibility</p:attrName>
                                        </p:attrNameLst>
                                      </p:cBhvr>
                                      <p:to>
                                        <p:strVal val="visible"/>
                                      </p:to>
                                    </p:set>
                                    <p:animEffect transition="in" filter="randombar(horizontal)">
                                      <p:cBhvr>
                                        <p:cTn id="15" dur="500"/>
                                        <p:tgtEl>
                                          <p:spTgt spid="414725">
                                            <p:txEl>
                                              <p:pRg st="1" end="1"/>
                                            </p:txEl>
                                          </p:spTgt>
                                        </p:tgtEl>
                                      </p:cBhvr>
                                    </p:animEffect>
                                  </p:childTnLst>
                                </p:cTn>
                              </p:par>
                            </p:childTnLst>
                          </p:cTn>
                        </p:par>
                        <p:par>
                          <p:cTn id="16" fill="hold" nodeType="afterGroup">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414725">
                                            <p:txEl>
                                              <p:pRg st="2" end="2"/>
                                            </p:txEl>
                                          </p:spTgt>
                                        </p:tgtEl>
                                        <p:attrNameLst>
                                          <p:attrName>style.visibility</p:attrName>
                                        </p:attrNameLst>
                                      </p:cBhvr>
                                      <p:to>
                                        <p:strVal val="visible"/>
                                      </p:to>
                                    </p:set>
                                    <p:animEffect transition="in" filter="randombar(horizontal)">
                                      <p:cBhvr>
                                        <p:cTn id="19" dur="500"/>
                                        <p:tgtEl>
                                          <p:spTgt spid="414725">
                                            <p:txEl>
                                              <p:pRg st="2" end="2"/>
                                            </p:txEl>
                                          </p:spTgt>
                                        </p:tgtEl>
                                      </p:cBhvr>
                                    </p:animEffect>
                                  </p:childTnLst>
                                </p:cTn>
                              </p:par>
                            </p:childTnLst>
                          </p:cTn>
                        </p:par>
                        <p:par>
                          <p:cTn id="20" fill="hold" nodeType="afterGroup">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414725">
                                            <p:txEl>
                                              <p:pRg st="3" end="3"/>
                                            </p:txEl>
                                          </p:spTgt>
                                        </p:tgtEl>
                                        <p:attrNameLst>
                                          <p:attrName>style.visibility</p:attrName>
                                        </p:attrNameLst>
                                      </p:cBhvr>
                                      <p:to>
                                        <p:strVal val="visible"/>
                                      </p:to>
                                    </p:set>
                                    <p:animEffect transition="in" filter="randombar(horizontal)">
                                      <p:cBhvr>
                                        <p:cTn id="23" dur="500"/>
                                        <p:tgtEl>
                                          <p:spTgt spid="4147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4" grpId="0" build="p" autoUpdateAnimBg="0"/>
      <p:bldP spid="414725" grpId="0" build="p" autoUpdateAnimBg="0"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20" name="Text Box 4"/>
          <p:cNvSpPr txBox="1">
            <a:spLocks noChangeArrowheads="1"/>
          </p:cNvSpPr>
          <p:nvPr/>
        </p:nvSpPr>
        <p:spPr bwMode="auto">
          <a:xfrm>
            <a:off x="304800" y="304800"/>
            <a:ext cx="8382000" cy="2080570"/>
          </a:xfrm>
          <a:prstGeom prst="rect">
            <a:avLst/>
          </a:prstGeom>
          <a:noFill/>
          <a:ln w="12700" cap="sq">
            <a:noFill/>
            <a:miter lim="800000"/>
            <a:headEnd type="none" w="sm" len="sm"/>
            <a:tailEnd type="none" w="sm" len="sm"/>
          </a:ln>
        </p:spPr>
        <p:txBody>
          <a:bodyPr>
            <a:spAutoFit/>
          </a:bodyPr>
          <a:lstStyle/>
          <a:p>
            <a:pPr marL="360363" indent="-360363" algn="ctr">
              <a:lnSpc>
                <a:spcPct val="180000"/>
              </a:lnSpc>
              <a:spcBef>
                <a:spcPct val="50000"/>
              </a:spcBef>
              <a:buClr>
                <a:srgbClr val="003399"/>
              </a:buClr>
              <a:buSzPct val="150000"/>
            </a:pPr>
            <a:r>
              <a:rPr lang="en-US" sz="3600" b="1" dirty="0" smtClean="0"/>
              <a:t>INTERNALIZED</a:t>
            </a:r>
          </a:p>
          <a:p>
            <a:pPr marL="360363" indent="-360363" algn="just">
              <a:lnSpc>
                <a:spcPct val="180000"/>
              </a:lnSpc>
              <a:spcBef>
                <a:spcPct val="50000"/>
              </a:spcBef>
              <a:buClr>
                <a:srgbClr val="003399"/>
              </a:buClr>
              <a:buSzPct val="150000"/>
            </a:pPr>
            <a:r>
              <a:rPr lang="en-US" sz="2800" dirty="0" smtClean="0"/>
              <a:t> </a:t>
            </a:r>
            <a:r>
              <a:rPr lang="en-US" sz="2800" dirty="0">
                <a:solidFill>
                  <a:srgbClr val="FF0000"/>
                </a:solidFill>
              </a:rPr>
              <a:t>Extrinsic</a:t>
            </a:r>
            <a:r>
              <a:rPr lang="en-US" sz="2800" dirty="0"/>
              <a:t> </a:t>
            </a:r>
            <a:r>
              <a:rPr lang="en-US" sz="2800" dirty="0" smtClean="0"/>
              <a:t>, </a:t>
            </a:r>
            <a:r>
              <a:rPr lang="en-US" sz="2800" dirty="0"/>
              <a:t>become </a:t>
            </a:r>
            <a:r>
              <a:rPr lang="en-US" sz="2800" dirty="0">
                <a:solidFill>
                  <a:srgbClr val="FF0000"/>
                </a:solidFill>
              </a:rPr>
              <a:t>intrinsic</a:t>
            </a:r>
            <a:r>
              <a:rPr lang="en-US" sz="2800" dirty="0"/>
              <a:t> as nicotine stained teeth.</a:t>
            </a:r>
          </a:p>
        </p:txBody>
      </p:sp>
      <p:pic>
        <p:nvPicPr>
          <p:cNvPr id="418821" name="Picture 5" descr="smoking_teeth_BEFORE_gray_80"/>
          <p:cNvPicPr>
            <a:picLocks noChangeAspect="1" noChangeArrowheads="1"/>
          </p:cNvPicPr>
          <p:nvPr/>
        </p:nvPicPr>
        <p:blipFill>
          <a:blip r:embed="rId3"/>
          <a:srcRect/>
          <a:stretch>
            <a:fillRect/>
          </a:stretch>
        </p:blipFill>
        <p:spPr bwMode="auto">
          <a:xfrm>
            <a:off x="2438400" y="2895600"/>
            <a:ext cx="4298950" cy="24812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8820">
                                            <p:txEl>
                                              <p:pRg st="0" end="0"/>
                                            </p:txEl>
                                          </p:spTgt>
                                        </p:tgtEl>
                                        <p:attrNameLst>
                                          <p:attrName>style.visibility</p:attrName>
                                        </p:attrNameLst>
                                      </p:cBhvr>
                                      <p:to>
                                        <p:strVal val="visible"/>
                                      </p:to>
                                    </p:set>
                                    <p:animEffect transition="in" filter="dissolve">
                                      <p:cBhvr>
                                        <p:cTn id="7" dur="500"/>
                                        <p:tgtEl>
                                          <p:spTgt spid="418820">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8820">
                                            <p:txEl>
                                              <p:pRg st="1" end="1"/>
                                            </p:txEl>
                                          </p:spTgt>
                                        </p:tgtEl>
                                        <p:attrNameLst>
                                          <p:attrName>style.visibility</p:attrName>
                                        </p:attrNameLst>
                                      </p:cBhvr>
                                      <p:to>
                                        <p:strVal val="visible"/>
                                      </p:to>
                                    </p:set>
                                    <p:animEffect transition="in" filter="dissolve">
                                      <p:cBhvr>
                                        <p:cTn id="11" dur="500"/>
                                        <p:tgtEl>
                                          <p:spTgt spid="418820">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8821"/>
                                        </p:tgtEl>
                                        <p:attrNameLst>
                                          <p:attrName>style.visibility</p:attrName>
                                        </p:attrNameLst>
                                      </p:cBhvr>
                                      <p:to>
                                        <p:strVal val="visible"/>
                                      </p:to>
                                    </p:set>
                                    <p:animEffect transition="in" filter="fade">
                                      <p:cBhvr>
                                        <p:cTn id="15" dur="500"/>
                                        <p:tgtEl>
                                          <p:spTgt spid="418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2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28" name="Group 32"/>
          <p:cNvGraphicFramePr>
            <a:graphicFrameLocks noGrp="1"/>
          </p:cNvGraphicFramePr>
          <p:nvPr>
            <p:ph sz="half" idx="2"/>
          </p:nvPr>
        </p:nvGraphicFramePr>
        <p:xfrm>
          <a:off x="1" y="0"/>
          <a:ext cx="9144000" cy="6857999"/>
        </p:xfrm>
        <a:graphic>
          <a:graphicData uri="http://schemas.openxmlformats.org/drawingml/2006/table">
            <a:tbl>
              <a:tblPr/>
              <a:tblGrid>
                <a:gridCol w="4576308"/>
                <a:gridCol w="4567692"/>
              </a:tblGrid>
              <a:tr h="2939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1"/>
                          </a:solidFill>
                          <a:effectLst/>
                          <a:latin typeface="Arial" pitchFamily="34" charset="0"/>
                          <a:ea typeface="ＭＳ Ｐゴシック"/>
                          <a:cs typeface="ＭＳ Ｐゴシック"/>
                        </a:rPr>
                        <a:t>TYPES OF DISCOLORATION</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rgbClr val="C00000"/>
                          </a:solidFill>
                          <a:effectLst/>
                          <a:latin typeface="Arial" pitchFamily="34" charset="0"/>
                          <a:ea typeface="ＭＳ Ｐゴシック"/>
                          <a:cs typeface="ＭＳ Ｐゴシック"/>
                        </a:rPr>
                        <a:t>COLOUR PRODUCED</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48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1"/>
                          </a:solidFill>
                          <a:effectLst/>
                          <a:latin typeface="Arial" pitchFamily="34" charset="0"/>
                          <a:ea typeface="ＭＳ Ｐゴシック"/>
                          <a:cs typeface="ＭＳ Ｐゴシック"/>
                        </a:rPr>
                        <a:t>Extrinsic (Direct stains)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Tea, coffee and other foods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Cigarettes/cigars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Plaque/poor oral hygiene</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Brown to black</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Yellow/brown to black</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Yellow/brown</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955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1"/>
                          </a:solidFill>
                          <a:effectLst/>
                          <a:latin typeface="Arial" pitchFamily="34" charset="0"/>
                          <a:ea typeface="ＭＳ Ｐゴシック"/>
                          <a:cs typeface="ＭＳ Ｐゴシック"/>
                        </a:rPr>
                        <a:t>Extrinsic (Indirect stains)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Polyvalent metal salts and cationic antiseptics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e.g. </a:t>
                      </a: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Chlorhexidine</a:t>
                      </a: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Black and brown</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171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1"/>
                          </a:solidFill>
                          <a:effectLst/>
                          <a:latin typeface="Arial" pitchFamily="34" charset="0"/>
                          <a:ea typeface="ＭＳ Ｐゴシック"/>
                          <a:cs typeface="ＭＳ Ｐゴシック"/>
                        </a:rPr>
                        <a:t>Intrinsic</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1"/>
                          </a:solidFill>
                          <a:effectLst/>
                          <a:latin typeface="Arial" pitchFamily="34" charset="0"/>
                          <a:ea typeface="ＭＳ Ｐゴシック"/>
                          <a:cs typeface="ＭＳ Ｐゴシック"/>
                        </a:rPr>
                        <a:t>(Metabolic causes)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e.g. Congenital </a:t>
                      </a: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erythropoietic</a:t>
                      </a: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 </a:t>
                      </a: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porphyria</a:t>
                      </a: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1"/>
                          </a:solidFill>
                          <a:effectLst/>
                          <a:latin typeface="Arial" pitchFamily="34" charset="0"/>
                          <a:ea typeface="ＭＳ Ｐゴシック"/>
                          <a:cs typeface="ＭＳ Ｐゴシック"/>
                        </a:rPr>
                        <a:t>(Inherited causes)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e.g. </a:t>
                      </a: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Amelogenesis</a:t>
                      </a: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 </a:t>
                      </a: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Imperfecta</a:t>
                      </a: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e.g. </a:t>
                      </a: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Dentinogenesis</a:t>
                      </a: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 </a:t>
                      </a: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Imperfecta</a:t>
                      </a: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1"/>
                          </a:solidFill>
                          <a:effectLst/>
                          <a:latin typeface="Arial" pitchFamily="34" charset="0"/>
                          <a:ea typeface="ＭＳ Ｐゴシック"/>
                          <a:cs typeface="ＭＳ Ｐゴシック"/>
                        </a:rPr>
                        <a:t>(Iatrogenic causes)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Tetracycline</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Minocycline</a:t>
                      </a: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Fluorosis</a:t>
                      </a: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1"/>
                          </a:solidFill>
                          <a:effectLst/>
                          <a:latin typeface="Arial" pitchFamily="34" charset="0"/>
                          <a:ea typeface="ＭＳ Ｐゴシック"/>
                          <a:cs typeface="ＭＳ Ｐゴシック"/>
                        </a:rPr>
                        <a:t>(Traumatic causes</a:t>
                      </a:r>
                      <a:r>
                        <a:rPr kumimoji="0" lang="en-GB" sz="1200" b="1" i="0" u="none" strike="noStrike" cap="none" normalizeH="0" baseline="0" dirty="0" smtClean="0">
                          <a:ln>
                            <a:noFill/>
                          </a:ln>
                          <a:solidFill>
                            <a:schemeClr val="tx1"/>
                          </a:solidFill>
                          <a:effectLst/>
                          <a:latin typeface="Arial" pitchFamily="34" charset="0"/>
                          <a:ea typeface="ＭＳ Ｐゴシック"/>
                          <a:cs typeface="ＭＳ Ｐゴシック"/>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Enamel </a:t>
                      </a: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hypoplasia</a:t>
                      </a: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Pulpal</a:t>
                      </a: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 haemorrhage products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Root </a:t>
                      </a:r>
                      <a:r>
                        <a:rPr kumimoji="0" lang="en-GB" sz="1200" b="0" i="0" u="none" strike="noStrike" cap="none" normalizeH="0" baseline="0" dirty="0" err="1" smtClean="0">
                          <a:ln>
                            <a:noFill/>
                          </a:ln>
                          <a:solidFill>
                            <a:schemeClr val="tx1"/>
                          </a:solidFill>
                          <a:effectLst/>
                          <a:latin typeface="Arial" pitchFamily="34" charset="0"/>
                          <a:ea typeface="ＭＳ Ｐゴシック"/>
                          <a:cs typeface="ＭＳ Ｐゴシック"/>
                        </a:rPr>
                        <a:t>resorption</a:t>
                      </a: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ea typeface="ＭＳ Ｐゴシック"/>
                          <a:cs typeface="ＭＳ Ｐゴシック"/>
                        </a:rPr>
                        <a:t>(</a:t>
                      </a:r>
                      <a:r>
                        <a:rPr kumimoji="0" lang="en-GB" sz="1200" b="1" i="0" u="none" strike="noStrike" cap="none" normalizeH="0" baseline="0" dirty="0" smtClean="0">
                          <a:ln>
                            <a:noFill/>
                          </a:ln>
                          <a:solidFill>
                            <a:schemeClr val="accent1"/>
                          </a:solidFill>
                          <a:effectLst/>
                          <a:latin typeface="Arial" pitchFamily="34" charset="0"/>
                          <a:ea typeface="ＭＳ Ｐゴシック"/>
                          <a:cs typeface="ＭＳ Ｐゴシック"/>
                        </a:rPr>
                        <a:t>Ageing causes</a:t>
                      </a:r>
                      <a:r>
                        <a:rPr kumimoji="0" lang="en-GB" sz="1200" b="1" i="0" u="none" strike="noStrike" cap="none" normalizeH="0" baseline="0" dirty="0" smtClean="0">
                          <a:ln>
                            <a:noFill/>
                          </a:ln>
                          <a:solidFill>
                            <a:schemeClr val="tx1"/>
                          </a:solidFill>
                          <a:effectLst/>
                          <a:latin typeface="Arial" pitchFamily="34" charset="0"/>
                          <a:ea typeface="ＭＳ Ｐゴシック"/>
                          <a:cs typeface="ＭＳ Ｐゴシック"/>
                        </a:rPr>
                        <a: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Purple/brown</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Brown or black</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Blue-brown (opalescent)</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Banding appearance: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classically yellow, brown, blue, black or grey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Grey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White, yellow, grey or black</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Brown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Grey black</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Pink spot</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Yellow</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78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1"/>
                          </a:solidFill>
                          <a:effectLst/>
                          <a:latin typeface="Arial" pitchFamily="34" charset="0"/>
                          <a:ea typeface="ＭＳ Ｐゴシック"/>
                          <a:cs typeface="ＭＳ Ｐゴシック"/>
                        </a:rPr>
                        <a:t>Internalized</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Caries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rPr>
                        <a:t>Restorations</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ea typeface="ＭＳ Ｐゴシック"/>
                        <a:cs typeface="ＭＳ Ｐゴシック"/>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Orange to brown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Arial" pitchFamily="34" charset="0"/>
                          <a:ea typeface="ＭＳ Ｐゴシック"/>
                          <a:cs typeface="ＭＳ Ｐゴシック"/>
                        </a:rPr>
                        <a:t>Brown, grey, black</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AutoShape 8"/>
          <p:cNvSpPr>
            <a:spLocks noChangeArrowheads="1"/>
          </p:cNvSpPr>
          <p:nvPr/>
        </p:nvSpPr>
        <p:spPr bwMode="auto">
          <a:xfrm>
            <a:off x="2362200" y="457200"/>
            <a:ext cx="4343400" cy="914400"/>
          </a:xfrm>
          <a:prstGeom prst="flowChartAlternateProcess">
            <a:avLst/>
          </a:prstGeom>
          <a:solidFill>
            <a:srgbClr val="FFFFFF"/>
          </a:solidFill>
          <a:ln w="57150" algn="ctr">
            <a:solidFill>
              <a:srgbClr val="FF9900"/>
            </a:solidFill>
            <a:miter lim="800000"/>
            <a:headEnd/>
            <a:tailEnd/>
          </a:ln>
        </p:spPr>
        <p:txBody>
          <a:bodyPr wrap="none" anchor="ctr"/>
          <a:lstStyle/>
          <a:p>
            <a:endParaRPr lang="en-GB"/>
          </a:p>
        </p:txBody>
      </p:sp>
      <p:sp>
        <p:nvSpPr>
          <p:cNvPr id="29700" name="Rectangle 4"/>
          <p:cNvSpPr>
            <a:spLocks noGrp="1" noChangeArrowheads="1"/>
          </p:cNvSpPr>
          <p:nvPr>
            <p:ph type="ctrTitle"/>
          </p:nvPr>
        </p:nvSpPr>
        <p:spPr>
          <a:xfrm>
            <a:off x="2209800" y="381000"/>
            <a:ext cx="4724400" cy="762000"/>
          </a:xfrm>
          <a:effectLst>
            <a:outerShdw dist="35921" dir="2700000" algn="ctr" rotWithShape="0">
              <a:schemeClr val="tx2"/>
            </a:outerShdw>
          </a:effectLst>
        </p:spPr>
        <p:txBody>
          <a:bodyPr>
            <a:normAutofit fontScale="90000"/>
          </a:bodyPr>
          <a:lstStyle/>
          <a:p>
            <a:pPr algn="ctr" eaLnBrk="1" hangingPunct="1"/>
            <a:r>
              <a:rPr lang="en-US" sz="4800" dirty="0" smtClean="0">
                <a:solidFill>
                  <a:srgbClr val="FF9900"/>
                </a:solidFill>
                <a:latin typeface="Impact" pitchFamily="34" charset="0"/>
                <a:cs typeface="Arial" charset="0"/>
              </a:rPr>
              <a:t>Stains</a:t>
            </a:r>
            <a:r>
              <a:rPr lang="en-US" sz="7200" b="1" i="1" dirty="0" smtClean="0">
                <a:solidFill>
                  <a:srgbClr val="FF3300"/>
                </a:solidFill>
              </a:rPr>
              <a:t> </a:t>
            </a:r>
            <a:r>
              <a:rPr lang="en-US" sz="4800" dirty="0" smtClean="0">
                <a:solidFill>
                  <a:srgbClr val="FF9900"/>
                </a:solidFill>
                <a:latin typeface="Impact" pitchFamily="34" charset="0"/>
                <a:cs typeface="Arial" charset="0"/>
              </a:rPr>
              <a:t>Removal</a:t>
            </a:r>
          </a:p>
        </p:txBody>
      </p:sp>
      <p:pic>
        <p:nvPicPr>
          <p:cNvPr id="230407" name="Picture 7" descr="Go to fullsize image">
            <a:hlinkClick r:id="rId3"/>
          </p:cNvPr>
          <p:cNvPicPr>
            <a:picLocks noChangeAspect="1" noChangeArrowheads="1"/>
          </p:cNvPicPr>
          <p:nvPr/>
        </p:nvPicPr>
        <p:blipFill>
          <a:blip r:embed="rId4"/>
          <a:srcRect/>
          <a:stretch>
            <a:fillRect/>
          </a:stretch>
        </p:blipFill>
        <p:spPr bwMode="auto">
          <a:xfrm>
            <a:off x="5638800" y="2286000"/>
            <a:ext cx="2743200" cy="2962656"/>
          </a:xfrm>
          <a:prstGeom prst="rect">
            <a:avLst/>
          </a:prstGeom>
          <a:noFill/>
          <a:ln w="57150">
            <a:solidFill>
              <a:srgbClr val="FF9900"/>
            </a:solidFill>
            <a:miter lim="800000"/>
            <a:headEnd/>
            <a:tailEnd/>
          </a:ln>
        </p:spPr>
      </p:pic>
      <p:sp>
        <p:nvSpPr>
          <p:cNvPr id="29702" name="Text Box 11"/>
          <p:cNvSpPr txBox="1">
            <a:spLocks noChangeArrowheads="1"/>
          </p:cNvSpPr>
          <p:nvPr/>
        </p:nvSpPr>
        <p:spPr bwMode="auto">
          <a:xfrm>
            <a:off x="381000" y="2514600"/>
            <a:ext cx="4876800" cy="1800225"/>
          </a:xfrm>
          <a:prstGeom prst="rect">
            <a:avLst/>
          </a:prstGeom>
          <a:noFill/>
          <a:ln w="9525" algn="ctr">
            <a:noFill/>
            <a:miter lim="800000"/>
            <a:headEnd/>
            <a:tailEnd/>
          </a:ln>
        </p:spPr>
        <p:txBody>
          <a:bodyPr wrap="square">
            <a:spAutoFit/>
          </a:bodyPr>
          <a:lstStyle/>
          <a:p>
            <a:pPr>
              <a:spcBef>
                <a:spcPct val="50000"/>
              </a:spcBef>
            </a:pPr>
            <a:r>
              <a:rPr lang="en-US" sz="2800" dirty="0">
                <a:latin typeface="Baskerville Old Face" pitchFamily="18" charset="0"/>
              </a:rPr>
              <a:t>   Achieving an appealing smile is still one of the most interesting dental challenges for every operator.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diamond(out)">
                                      <p:cBhvr>
                                        <p:cTn id="7" dur="1000"/>
                                        <p:tgtEl>
                                          <p:spTgt spid="230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228600" y="5486400"/>
            <a:ext cx="4572000" cy="1066800"/>
          </a:xfrm>
          <a:prstGeom prst="rect">
            <a:avLst/>
          </a:prstGeom>
          <a:solidFill>
            <a:srgbClr val="CCECFF"/>
          </a:solidFill>
          <a:ln w="38100">
            <a:solidFill>
              <a:schemeClr val="hlink"/>
            </a:solidFill>
            <a:miter lim="800000"/>
            <a:headEnd/>
            <a:tailEnd/>
          </a:ln>
        </p:spPr>
        <p:txBody>
          <a:bodyPr wrap="none" anchor="ctr"/>
          <a:lstStyle/>
          <a:p>
            <a:pPr algn="ctr"/>
            <a:r>
              <a:rPr lang="en-US" sz="2800">
                <a:solidFill>
                  <a:schemeClr val="tx1"/>
                </a:solidFill>
              </a:rPr>
              <a:t>Removal of surface stains</a:t>
            </a:r>
          </a:p>
        </p:txBody>
      </p:sp>
      <p:sp>
        <p:nvSpPr>
          <p:cNvPr id="197635" name="Rectangle 3"/>
          <p:cNvSpPr>
            <a:spLocks noChangeArrowheads="1"/>
          </p:cNvSpPr>
          <p:nvPr/>
        </p:nvSpPr>
        <p:spPr bwMode="auto">
          <a:xfrm>
            <a:off x="2209800" y="4419600"/>
            <a:ext cx="2895600" cy="1066800"/>
          </a:xfrm>
          <a:prstGeom prst="rect">
            <a:avLst/>
          </a:prstGeom>
          <a:solidFill>
            <a:srgbClr val="CCECFF"/>
          </a:solidFill>
          <a:ln w="38100">
            <a:solidFill>
              <a:schemeClr val="tx2"/>
            </a:solidFill>
            <a:miter lim="800000"/>
            <a:headEnd/>
            <a:tailEnd/>
          </a:ln>
        </p:spPr>
        <p:txBody>
          <a:bodyPr wrap="none" anchor="ctr"/>
          <a:lstStyle/>
          <a:p>
            <a:pPr algn="ctr" rtl="1"/>
            <a:r>
              <a:rPr lang="en-US" sz="2800" b="1" dirty="0" smtClean="0">
                <a:solidFill>
                  <a:srgbClr val="996633"/>
                </a:solidFill>
              </a:rPr>
              <a:t>BLEACHING</a:t>
            </a:r>
            <a:endParaRPr lang="en-US" sz="2800" b="1" dirty="0">
              <a:solidFill>
                <a:srgbClr val="996633"/>
              </a:solidFill>
            </a:endParaRPr>
          </a:p>
        </p:txBody>
      </p:sp>
      <p:sp>
        <p:nvSpPr>
          <p:cNvPr id="197636" name="Rectangle 4"/>
          <p:cNvSpPr>
            <a:spLocks noChangeArrowheads="1"/>
          </p:cNvSpPr>
          <p:nvPr/>
        </p:nvSpPr>
        <p:spPr bwMode="auto">
          <a:xfrm>
            <a:off x="3200400" y="3352800"/>
            <a:ext cx="2895600" cy="1066800"/>
          </a:xfrm>
          <a:prstGeom prst="rect">
            <a:avLst/>
          </a:prstGeom>
          <a:solidFill>
            <a:srgbClr val="CCECFF"/>
          </a:solidFill>
          <a:ln w="38100">
            <a:solidFill>
              <a:srgbClr val="FF6699"/>
            </a:solidFill>
            <a:miter lim="800000"/>
            <a:headEnd/>
            <a:tailEnd/>
          </a:ln>
        </p:spPr>
        <p:txBody>
          <a:bodyPr wrap="none" anchor="ctr"/>
          <a:lstStyle/>
          <a:p>
            <a:pPr algn="ctr" rtl="1"/>
            <a:r>
              <a:rPr lang="en-US" sz="2800">
                <a:solidFill>
                  <a:srgbClr val="FF0066"/>
                </a:solidFill>
              </a:rPr>
              <a:t>Microabrasion</a:t>
            </a:r>
          </a:p>
        </p:txBody>
      </p:sp>
      <p:sp>
        <p:nvSpPr>
          <p:cNvPr id="197637" name="Rectangle 5"/>
          <p:cNvSpPr>
            <a:spLocks noChangeArrowheads="1"/>
          </p:cNvSpPr>
          <p:nvPr/>
        </p:nvSpPr>
        <p:spPr bwMode="auto">
          <a:xfrm>
            <a:off x="4267200" y="2286000"/>
            <a:ext cx="3048000" cy="1066800"/>
          </a:xfrm>
          <a:prstGeom prst="rect">
            <a:avLst/>
          </a:prstGeom>
          <a:solidFill>
            <a:srgbClr val="CCECFF"/>
          </a:solidFill>
          <a:ln w="38100">
            <a:solidFill>
              <a:srgbClr val="FF3300"/>
            </a:solidFill>
            <a:miter lim="800000"/>
            <a:headEnd/>
            <a:tailEnd/>
          </a:ln>
        </p:spPr>
        <p:txBody>
          <a:bodyPr wrap="none" anchor="ctr"/>
          <a:lstStyle/>
          <a:p>
            <a:pPr algn="ctr" rtl="1"/>
            <a:r>
              <a:rPr lang="en-US" sz="2800">
                <a:solidFill>
                  <a:srgbClr val="CC0000"/>
                </a:solidFill>
              </a:rPr>
              <a:t>Macroabrasion</a:t>
            </a:r>
          </a:p>
        </p:txBody>
      </p:sp>
      <p:sp>
        <p:nvSpPr>
          <p:cNvPr id="197638" name="Rectangle 6"/>
          <p:cNvSpPr>
            <a:spLocks noChangeArrowheads="1"/>
          </p:cNvSpPr>
          <p:nvPr/>
        </p:nvSpPr>
        <p:spPr bwMode="auto">
          <a:xfrm>
            <a:off x="3810000" y="1600200"/>
            <a:ext cx="3505200" cy="762000"/>
          </a:xfrm>
          <a:prstGeom prst="rect">
            <a:avLst/>
          </a:prstGeom>
          <a:solidFill>
            <a:srgbClr val="CCECFF"/>
          </a:solidFill>
          <a:ln w="38100">
            <a:solidFill>
              <a:srgbClr val="FF9900"/>
            </a:solidFill>
            <a:miter lim="800000"/>
            <a:headEnd/>
            <a:tailEnd/>
          </a:ln>
        </p:spPr>
        <p:txBody>
          <a:bodyPr wrap="none" anchor="ctr"/>
          <a:lstStyle/>
          <a:p>
            <a:pPr algn="ctr" rtl="1"/>
            <a:r>
              <a:rPr lang="en-US" sz="2800">
                <a:solidFill>
                  <a:srgbClr val="E08500"/>
                </a:solidFill>
              </a:rPr>
              <a:t>Veneering</a:t>
            </a:r>
          </a:p>
        </p:txBody>
      </p:sp>
      <p:sp>
        <p:nvSpPr>
          <p:cNvPr id="197639" name="Rectangle 7"/>
          <p:cNvSpPr>
            <a:spLocks noChangeArrowheads="1"/>
          </p:cNvSpPr>
          <p:nvPr/>
        </p:nvSpPr>
        <p:spPr bwMode="auto">
          <a:xfrm>
            <a:off x="1371600" y="762000"/>
            <a:ext cx="6400800" cy="838200"/>
          </a:xfrm>
          <a:prstGeom prst="rect">
            <a:avLst/>
          </a:prstGeom>
          <a:solidFill>
            <a:schemeClr val="bg1"/>
          </a:solidFill>
          <a:ln w="9525">
            <a:solidFill>
              <a:schemeClr val="tx1"/>
            </a:solidFill>
            <a:miter lim="800000"/>
            <a:headEnd/>
            <a:tailEnd/>
          </a:ln>
        </p:spPr>
        <p:txBody>
          <a:bodyPr wrap="none" anchor="ctr"/>
          <a:lstStyle/>
          <a:p>
            <a:pPr algn="ctr" rtl="1"/>
            <a:r>
              <a:rPr lang="en-US" sz="2800" b="0" dirty="0">
                <a:latin typeface="Arial Black" pitchFamily="34" charset="0"/>
              </a:rPr>
              <a:t>Full Coverage Esthetic Crowns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976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76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76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76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763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97639"/>
                                        </p:tgtEl>
                                        <p:attrNameLst>
                                          <p:attrName>style.visibility</p:attrName>
                                        </p:attrNameLst>
                                      </p:cBhvr>
                                      <p:to>
                                        <p:strVal val="visible"/>
                                      </p:to>
                                    </p:set>
                                  </p:childTnLst>
                                </p:cTn>
                              </p:par>
                            </p:childTnLst>
                          </p:cTn>
                        </p:par>
                        <p:par>
                          <p:cTn id="27" fill="hold" nodeType="afterGroup">
                            <p:stCondLst>
                              <p:cond delay="0"/>
                            </p:stCondLst>
                            <p:childTnLst>
                              <p:par>
                                <p:cTn id="28" presetID="30" presetClass="emph" presetSubtype="0" repeatCount="indefinite" fill="hold" grpId="0" nodeType="afterEffect">
                                  <p:stCondLst>
                                    <p:cond delay="0"/>
                                  </p:stCondLst>
                                  <p:endCondLst>
                                    <p:cond evt="onNext" delay="0">
                                      <p:tgtEl>
                                        <p:sldTgt/>
                                      </p:tgtEl>
                                    </p:cond>
                                  </p:endCondLst>
                                  <p:childTnLst>
                                    <p:animClr clrSpc="hsl" dir="cw">
                                      <p:cBhvr override="childStyle">
                                        <p:cTn id="29" dur="500" fill="hold"/>
                                        <p:tgtEl>
                                          <p:spTgt spid="197635"/>
                                        </p:tgtEl>
                                        <p:attrNameLst>
                                          <p:attrName>style.color</p:attrName>
                                        </p:attrNameLst>
                                      </p:cBhvr>
                                      <p:by>
                                        <p:hsl h="0" s="12549" l="25098"/>
                                      </p:by>
                                    </p:animClr>
                                    <p:animClr clrSpc="hsl" dir="cw">
                                      <p:cBhvr>
                                        <p:cTn id="30" dur="500" fill="hold"/>
                                        <p:tgtEl>
                                          <p:spTgt spid="197635"/>
                                        </p:tgtEl>
                                        <p:attrNameLst>
                                          <p:attrName>fillcolor</p:attrName>
                                        </p:attrNameLst>
                                      </p:cBhvr>
                                      <p:by>
                                        <p:hsl h="0" s="12549" l="25098"/>
                                      </p:by>
                                    </p:animClr>
                                    <p:animClr clrSpc="hsl" dir="cw">
                                      <p:cBhvr>
                                        <p:cTn id="31" dur="500" fill="hold"/>
                                        <p:tgtEl>
                                          <p:spTgt spid="197635"/>
                                        </p:tgtEl>
                                        <p:attrNameLst>
                                          <p:attrName>stroke.color</p:attrName>
                                        </p:attrNameLst>
                                      </p:cBhvr>
                                      <p:by>
                                        <p:hsl h="0" s="12549" l="25098"/>
                                      </p:by>
                                    </p:animClr>
                                    <p:set>
                                      <p:cBhvr>
                                        <p:cTn id="32" dur="500" fill="hold"/>
                                        <p:tgtEl>
                                          <p:spTgt spid="1976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animBg="1"/>
      <p:bldP spid="1976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
            <a:ext cx="8915400" cy="1066799"/>
          </a:xfrm>
        </p:spPr>
        <p:txBody>
          <a:bodyPr/>
          <a:lstStyle/>
          <a:p>
            <a:r>
              <a:rPr lang="en-US" dirty="0" smtClean="0">
                <a:solidFill>
                  <a:srgbClr val="FF0000"/>
                </a:solidFill>
                <a:latin typeface="Impact" pitchFamily="34" charset="0"/>
              </a:rPr>
              <a:t>Factors Affecting Color of the Tooth</a:t>
            </a:r>
            <a:endParaRPr lang="en-US" dirty="0"/>
          </a:p>
        </p:txBody>
      </p:sp>
      <p:sp>
        <p:nvSpPr>
          <p:cNvPr id="3" name="Text Placeholder 2"/>
          <p:cNvSpPr>
            <a:spLocks noGrp="1"/>
          </p:cNvSpPr>
          <p:nvPr>
            <p:ph type="body" sz="half" idx="1"/>
          </p:nvPr>
        </p:nvSpPr>
        <p:spPr>
          <a:xfrm>
            <a:off x="0" y="914400"/>
            <a:ext cx="7086600" cy="5943600"/>
          </a:xfrm>
        </p:spPr>
        <p:txBody>
          <a:bodyPr>
            <a:normAutofit fontScale="92500" lnSpcReduction="10000"/>
          </a:bodyPr>
          <a:lstStyle/>
          <a:p>
            <a:pPr marL="261938" indent="-261938">
              <a:lnSpc>
                <a:spcPct val="150000"/>
              </a:lnSpc>
              <a:buClr>
                <a:srgbClr val="FFFFFF"/>
              </a:buClr>
            </a:pPr>
            <a:r>
              <a:rPr lang="en-US" dirty="0" smtClean="0"/>
              <a:t>Lighting conditions</a:t>
            </a:r>
          </a:p>
          <a:p>
            <a:pPr marL="261938" indent="-261938">
              <a:lnSpc>
                <a:spcPct val="150000"/>
              </a:lnSpc>
              <a:buClr>
                <a:srgbClr val="FFFFFF"/>
              </a:buClr>
            </a:pPr>
            <a:r>
              <a:rPr lang="en-US" dirty="0" smtClean="0"/>
              <a:t>Translucency</a:t>
            </a:r>
          </a:p>
          <a:p>
            <a:pPr marL="261938" indent="-261938">
              <a:lnSpc>
                <a:spcPct val="150000"/>
              </a:lnSpc>
              <a:buClr>
                <a:srgbClr val="FFFFFF"/>
              </a:buClr>
            </a:pPr>
            <a:r>
              <a:rPr lang="en-US" dirty="0" smtClean="0"/>
              <a:t>Opacity</a:t>
            </a:r>
          </a:p>
          <a:p>
            <a:pPr marL="261938" indent="-261938">
              <a:lnSpc>
                <a:spcPct val="150000"/>
              </a:lnSpc>
              <a:buClr>
                <a:srgbClr val="FFFFFF"/>
              </a:buClr>
            </a:pPr>
            <a:r>
              <a:rPr lang="en-US" dirty="0" smtClean="0"/>
              <a:t>Texture</a:t>
            </a:r>
          </a:p>
          <a:p>
            <a:pPr marL="261938" indent="-261938">
              <a:lnSpc>
                <a:spcPct val="150000"/>
              </a:lnSpc>
              <a:buClr>
                <a:srgbClr val="FFFFFF"/>
              </a:buClr>
            </a:pPr>
            <a:r>
              <a:rPr lang="en-US" dirty="0" smtClean="0"/>
              <a:t>Gloss</a:t>
            </a:r>
          </a:p>
          <a:p>
            <a:pPr marL="261938" indent="-261938">
              <a:lnSpc>
                <a:spcPct val="150000"/>
              </a:lnSpc>
              <a:buClr>
                <a:srgbClr val="FFFFFF"/>
              </a:buClr>
            </a:pPr>
            <a:r>
              <a:rPr lang="en-US" dirty="0" smtClean="0"/>
              <a:t>Human eye: fatigue and blindness</a:t>
            </a:r>
          </a:p>
          <a:p>
            <a:pPr marL="261938" indent="-261938">
              <a:lnSpc>
                <a:spcPct val="150000"/>
              </a:lnSpc>
              <a:buClr>
                <a:srgbClr val="FFFFFF"/>
              </a:buClr>
            </a:pPr>
            <a:r>
              <a:rPr lang="en-US" dirty="0" smtClean="0"/>
              <a:t>Brain influence</a:t>
            </a:r>
          </a:p>
          <a:p>
            <a:pPr marL="261938" indent="-261938">
              <a:lnSpc>
                <a:spcPct val="150000"/>
              </a:lnSpc>
              <a:buClr>
                <a:srgbClr val="FFFFFF"/>
              </a:buClr>
            </a:pPr>
            <a:r>
              <a:rPr lang="en-US" dirty="0" smtClean="0"/>
              <a:t>Physiological conditions as aging</a:t>
            </a:r>
            <a:endParaRPr lang="en-US" b="1" dirty="0" smtClean="0"/>
          </a:p>
          <a:p>
            <a:endParaRPr lang="en-US" dirty="0"/>
          </a:p>
        </p:txBody>
      </p:sp>
      <p:pic>
        <p:nvPicPr>
          <p:cNvPr id="8" name="Picture 16" descr="CrownsLg150"/>
          <p:cNvPicPr>
            <a:picLocks noGrp="1" noChangeAspect="1" noChangeArrowheads="1"/>
          </p:cNvPicPr>
          <p:nvPr>
            <p:ph sz="quarter" idx="3"/>
          </p:nvPr>
        </p:nvPicPr>
        <p:blipFill>
          <a:blip r:embed="rId2"/>
          <a:srcRect/>
          <a:stretch>
            <a:fillRect/>
          </a:stretch>
        </p:blipFill>
        <p:spPr>
          <a:xfrm>
            <a:off x="7315200" y="2743200"/>
            <a:ext cx="1428750" cy="1257300"/>
          </a:xfrm>
          <a:noFill/>
        </p:spPr>
      </p:pic>
      <p:pic>
        <p:nvPicPr>
          <p:cNvPr id="9" name="Picture 4" descr="mouths_005"/>
          <p:cNvPicPr>
            <a:picLocks noChangeAspect="1" noChangeArrowheads="1" noCrop="1"/>
          </p:cNvPicPr>
          <p:nvPr/>
        </p:nvPicPr>
        <p:blipFill>
          <a:blip r:embed="rId3"/>
          <a:srcRect/>
          <a:stretch>
            <a:fillRect/>
          </a:stretch>
        </p:blipFill>
        <p:spPr>
          <a:xfrm>
            <a:off x="7162800" y="1600200"/>
            <a:ext cx="1676400" cy="620713"/>
          </a:xfrm>
          <a:prstGeom prst="rect">
            <a:avLst/>
          </a:prstGeom>
          <a:noFill/>
        </p:spPr>
      </p:pic>
      <p:pic>
        <p:nvPicPr>
          <p:cNvPr id="198658" name="Picture 2"/>
          <p:cNvPicPr>
            <a:picLocks noChangeAspect="1" noChangeArrowheads="1"/>
          </p:cNvPicPr>
          <p:nvPr/>
        </p:nvPicPr>
        <p:blipFill>
          <a:blip r:embed="rId4"/>
          <a:srcRect/>
          <a:stretch>
            <a:fillRect/>
          </a:stretch>
        </p:blipFill>
        <p:spPr bwMode="auto">
          <a:xfrm>
            <a:off x="7162800" y="4114800"/>
            <a:ext cx="1551397" cy="1162050"/>
          </a:xfrm>
          <a:prstGeom prst="rect">
            <a:avLst/>
          </a:prstGeom>
          <a:noFill/>
          <a:ln w="9525">
            <a:noFill/>
            <a:miter lim="800000"/>
            <a:headEnd/>
            <a:tailEnd/>
          </a:ln>
          <a:effectLst/>
        </p:spPr>
      </p:pic>
      <p:pic>
        <p:nvPicPr>
          <p:cNvPr id="198659" name="Picture 3"/>
          <p:cNvPicPr>
            <a:picLocks noChangeAspect="1" noChangeArrowheads="1"/>
          </p:cNvPicPr>
          <p:nvPr/>
        </p:nvPicPr>
        <p:blipFill>
          <a:blip r:embed="rId5"/>
          <a:srcRect/>
          <a:stretch>
            <a:fillRect/>
          </a:stretch>
        </p:blipFill>
        <p:spPr bwMode="auto">
          <a:xfrm>
            <a:off x="7162800" y="5562600"/>
            <a:ext cx="1628775" cy="1083876"/>
          </a:xfrm>
          <a:prstGeom prst="rect">
            <a:avLst/>
          </a:prstGeom>
          <a:noFill/>
          <a:ln w="9525">
            <a:noFill/>
            <a:miter lim="800000"/>
            <a:headEnd/>
            <a:tailEnd/>
          </a:ln>
          <a:effectLst/>
        </p:spPr>
      </p:pic>
    </p:spTree>
  </p:cSld>
  <p:clrMapOvr>
    <a:masterClrMapping/>
  </p:clrMapOvr>
  <p:transition spd="slow">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AutoShape 2" descr="www"/>
          <p:cNvSpPr>
            <a:spLocks noChangeArrowheads="1"/>
          </p:cNvSpPr>
          <p:nvPr/>
        </p:nvSpPr>
        <p:spPr bwMode="auto">
          <a:xfrm>
            <a:off x="508000" y="0"/>
            <a:ext cx="8778875" cy="5807075"/>
          </a:xfrm>
          <a:prstGeom prst="irregularSeal2">
            <a:avLst/>
          </a:prstGeom>
          <a:blipFill dpi="0" rotWithShape="1">
            <a:blip r:embed="rId4"/>
            <a:srcRect/>
            <a:stretch>
              <a:fillRect/>
            </a:stretch>
          </a:blipFill>
          <a:ln w="38100">
            <a:solidFill>
              <a:srgbClr val="FFFFFF"/>
            </a:solidFill>
            <a:miter lim="800000"/>
            <a:headEnd/>
            <a:tailEnd/>
          </a:ln>
        </p:spPr>
        <p:txBody>
          <a:bodyPr wrap="none" anchor="ctr"/>
          <a:lstStyle/>
          <a:p>
            <a:endParaRPr lang="en-GB"/>
          </a:p>
        </p:txBody>
      </p:sp>
      <p:sp>
        <p:nvSpPr>
          <p:cNvPr id="436227" name="Rectangle 3"/>
          <p:cNvSpPr>
            <a:spLocks noChangeArrowheads="1"/>
          </p:cNvSpPr>
          <p:nvPr/>
        </p:nvSpPr>
        <p:spPr bwMode="auto">
          <a:xfrm>
            <a:off x="317500" y="2146300"/>
            <a:ext cx="8116888" cy="2101850"/>
          </a:xfrm>
          <a:prstGeom prst="rect">
            <a:avLst/>
          </a:prstGeom>
          <a:noFill/>
          <a:ln w="9525">
            <a:noFill/>
            <a:miter lim="800000"/>
            <a:headEnd/>
            <a:tailEnd/>
          </a:ln>
          <a:effectLst/>
        </p:spPr>
        <p:txBody>
          <a:bodyPr lIns="0" rIns="0" anchor="ctr">
            <a:spAutoFit/>
          </a:bodyPr>
          <a:lstStyle/>
          <a:p>
            <a:pPr algn="ctr" defTabSz="762000" eaLnBrk="0" hangingPunct="0">
              <a:defRPr/>
            </a:pPr>
            <a:r>
              <a:rPr lang="en-US" sz="4400" dirty="0">
                <a:solidFill>
                  <a:srgbClr val="FFFFFF"/>
                </a:solidFill>
                <a:effectLst>
                  <a:outerShdw blurRad="38100" dist="38100" dir="2700000" algn="tl">
                    <a:srgbClr val="C0C0C0"/>
                  </a:outerShdw>
                </a:effectLst>
                <a:latin typeface="Bookman Old Style" pitchFamily="18" charset="0"/>
                <a:cs typeface="Times New Roman" pitchFamily="18" charset="0"/>
              </a:rPr>
              <a:t>When Bleaching </a:t>
            </a:r>
          </a:p>
          <a:p>
            <a:pPr algn="ctr" defTabSz="762000" eaLnBrk="0" hangingPunct="0">
              <a:defRPr/>
            </a:pPr>
            <a:r>
              <a:rPr lang="en-US" sz="4400" dirty="0">
                <a:solidFill>
                  <a:srgbClr val="FFFFFF"/>
                </a:solidFill>
                <a:effectLst>
                  <a:outerShdw blurRad="38100" dist="38100" dir="2700000" algn="tl">
                    <a:srgbClr val="C0C0C0"/>
                  </a:outerShdw>
                </a:effectLst>
                <a:latin typeface="Bookman Old Style" pitchFamily="18" charset="0"/>
                <a:cs typeface="Times New Roman" pitchFamily="18" charset="0"/>
              </a:rPr>
              <a:t>May Not </a:t>
            </a:r>
          </a:p>
          <a:p>
            <a:pPr algn="ctr" defTabSz="762000" eaLnBrk="0" hangingPunct="0">
              <a:defRPr/>
            </a:pPr>
            <a:r>
              <a:rPr lang="en-US" sz="4400" dirty="0">
                <a:solidFill>
                  <a:srgbClr val="FFFFFF"/>
                </a:solidFill>
                <a:effectLst>
                  <a:outerShdw blurRad="38100" dist="38100" dir="2700000" algn="tl">
                    <a:srgbClr val="C0C0C0"/>
                  </a:outerShdw>
                </a:effectLst>
                <a:latin typeface="Bookman Old Style" pitchFamily="18" charset="0"/>
                <a:cs typeface="Times New Roman" pitchFamily="18" charset="0"/>
              </a:rPr>
              <a:t>Be Necessary?</a:t>
            </a:r>
          </a:p>
        </p:txBody>
      </p:sp>
      <p:graphicFrame>
        <p:nvGraphicFramePr>
          <p:cNvPr id="47109" name="Object 4"/>
          <p:cNvGraphicFramePr>
            <a:graphicFrameLocks noChangeAspect="1"/>
          </p:cNvGraphicFramePr>
          <p:nvPr/>
        </p:nvGraphicFramePr>
        <p:xfrm>
          <a:off x="6765925" y="4343400"/>
          <a:ext cx="1646238" cy="2260600"/>
        </p:xfrm>
        <a:graphic>
          <a:graphicData uri="http://schemas.openxmlformats.org/presentationml/2006/ole">
            <p:oleObj spid="_x0000_s18434" name="Clip" r:id="rId5" imgW="5281613" imgH="4662488"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436227"/>
                                        </p:tgtEl>
                                        <p:attrNameLst>
                                          <p:attrName>style.visibility</p:attrName>
                                        </p:attrNameLst>
                                      </p:cBhvr>
                                      <p:to>
                                        <p:strVal val="visible"/>
                                      </p:to>
                                    </p:set>
                                    <p:anim calcmode="lin" valueType="num">
                                      <p:cBhvr>
                                        <p:cTn id="7" dur="500" fill="hold"/>
                                        <p:tgtEl>
                                          <p:spTgt spid="436227"/>
                                        </p:tgtEl>
                                        <p:attrNameLst>
                                          <p:attrName>ppt_w</p:attrName>
                                        </p:attrNameLst>
                                      </p:cBhvr>
                                      <p:tavLst>
                                        <p:tav tm="0">
                                          <p:val>
                                            <p:fltVal val="0"/>
                                          </p:val>
                                        </p:tav>
                                        <p:tav tm="100000">
                                          <p:val>
                                            <p:strVal val="#ppt_w"/>
                                          </p:val>
                                        </p:tav>
                                      </p:tavLst>
                                    </p:anim>
                                    <p:anim calcmode="lin" valueType="num">
                                      <p:cBhvr>
                                        <p:cTn id="8" dur="500" fill="hold"/>
                                        <p:tgtEl>
                                          <p:spTgt spid="4362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5"/>
          <p:cNvSpPr>
            <a:spLocks noGrp="1"/>
          </p:cNvSpPr>
          <p:nvPr>
            <p:ph type="ftr" sz="quarter" idx="11"/>
          </p:nvPr>
        </p:nvSpPr>
        <p:spPr>
          <a:noFill/>
        </p:spPr>
        <p:txBody>
          <a:bodyPr/>
          <a:lstStyle/>
          <a:p>
            <a:r>
              <a:rPr lang="en-US" smtClean="0"/>
              <a:t>AHMED EL-HOSHY                                     TOOTH BLEACHING</a:t>
            </a:r>
          </a:p>
        </p:txBody>
      </p:sp>
      <p:pic>
        <p:nvPicPr>
          <p:cNvPr id="6147" name="Picture 14" descr="ATT4188050"/>
          <p:cNvPicPr>
            <a:picLocks noGrp="1" noChangeAspect="1" noChangeArrowheads="1"/>
          </p:cNvPicPr>
          <p:nvPr>
            <p:ph sz="half" idx="2"/>
          </p:nvPr>
        </p:nvPicPr>
        <p:blipFill>
          <a:blip r:embed="rId4"/>
          <a:srcRect/>
          <a:stretch>
            <a:fillRect/>
          </a:stretch>
        </p:blipFill>
        <p:spPr>
          <a:xfrm>
            <a:off x="0" y="-9525"/>
            <a:ext cx="9144000" cy="6867525"/>
          </a:xfrm>
          <a:noFill/>
        </p:spPr>
      </p:pic>
      <p:sp>
        <p:nvSpPr>
          <p:cNvPr id="6148" name="Oval 16"/>
          <p:cNvSpPr>
            <a:spLocks noChangeArrowheads="1"/>
          </p:cNvSpPr>
          <p:nvPr/>
        </p:nvSpPr>
        <p:spPr bwMode="auto">
          <a:xfrm>
            <a:off x="2590800" y="1295400"/>
            <a:ext cx="3886200" cy="1066800"/>
          </a:xfrm>
          <a:prstGeom prst="ellipse">
            <a:avLst/>
          </a:prstGeom>
          <a:solidFill>
            <a:schemeClr val="bg2"/>
          </a:solidFill>
          <a:ln w="38100" algn="ctr">
            <a:solidFill>
              <a:schemeClr val="bg1"/>
            </a:solidFill>
            <a:round/>
            <a:headEnd/>
            <a:tailEnd/>
          </a:ln>
        </p:spPr>
        <p:txBody>
          <a:bodyPr wrap="none" anchor="ctr"/>
          <a:lstStyle/>
          <a:p>
            <a:endParaRPr lang="en-GB"/>
          </a:p>
        </p:txBody>
      </p:sp>
      <p:sp>
        <p:nvSpPr>
          <p:cNvPr id="247810" name="Rectangle 2"/>
          <p:cNvSpPr>
            <a:spLocks noGrp="1" noChangeArrowheads="1"/>
          </p:cNvSpPr>
          <p:nvPr>
            <p:ph type="title"/>
          </p:nvPr>
        </p:nvSpPr>
        <p:spPr>
          <a:xfrm>
            <a:off x="1066800" y="1066800"/>
            <a:ext cx="7010400" cy="1527175"/>
          </a:xfrm>
          <a:effectLst>
            <a:outerShdw dist="35921" dir="2700000" algn="ctr" rotWithShape="0">
              <a:schemeClr val="tx2"/>
            </a:outerShdw>
          </a:effectLst>
        </p:spPr>
        <p:txBody>
          <a:bodyPr/>
          <a:lstStyle/>
          <a:p>
            <a:pPr algn="ctr" eaLnBrk="1" hangingPunct="1"/>
            <a:r>
              <a:rPr lang="en-US" sz="4700" b="1" i="1" dirty="0" smtClean="0">
                <a:solidFill>
                  <a:srgbClr val="FFFF00"/>
                </a:solidFill>
                <a:latin typeface="Comic Sans MS" pitchFamily="66" charset="0"/>
              </a:rPr>
              <a:t>“Bad </a:t>
            </a:r>
            <a:r>
              <a:rPr lang="en-US" sz="4700" b="1" i="1" dirty="0" smtClean="0">
                <a:solidFill>
                  <a:srgbClr val="FFFF00"/>
                </a:solidFill>
                <a:latin typeface="Comic Sans MS" pitchFamily="66" charset="0"/>
                <a:cs typeface="Angsana New" pitchFamily="18" charset="-34"/>
              </a:rPr>
              <a:t>Smile</a:t>
            </a:r>
            <a:r>
              <a:rPr lang="en-US" sz="4700" b="1" i="1" dirty="0" smtClean="0">
                <a:solidFill>
                  <a:srgbClr val="FFFF00"/>
                </a:solidFill>
                <a:latin typeface="Comic Sans MS" pitchFamily="66" charset="0"/>
              </a:rPr>
              <a:t>”</a:t>
            </a:r>
          </a:p>
        </p:txBody>
      </p:sp>
      <p:pic>
        <p:nvPicPr>
          <p:cNvPr id="247820" name="Picture 12" descr="71331UaCY_w"/>
          <p:cNvPicPr>
            <a:picLocks noGrp="1" noChangeAspect="1" noChangeArrowheads="1"/>
          </p:cNvPicPr>
          <p:nvPr>
            <p:ph sz="half" idx="1"/>
          </p:nvPr>
        </p:nvPicPr>
        <p:blipFill>
          <a:blip r:embed="rId5"/>
          <a:srcRect b="12947"/>
          <a:stretch>
            <a:fillRect/>
          </a:stretch>
        </p:blipFill>
        <p:spPr>
          <a:xfrm>
            <a:off x="2895600" y="2590800"/>
            <a:ext cx="3221038" cy="4114800"/>
          </a:xfrm>
          <a:noFill/>
          <a:ln w="76200">
            <a:solidFill>
              <a:schemeClr val="bg1"/>
            </a:solidFill>
          </a:ln>
        </p:spPr>
      </p:pic>
      <p:sp>
        <p:nvSpPr>
          <p:cNvPr id="6151" name="Rectangle 10"/>
          <p:cNvSpPr>
            <a:spLocks noChangeArrowheads="1"/>
          </p:cNvSpPr>
          <p:nvPr/>
        </p:nvSpPr>
        <p:spPr bwMode="auto">
          <a:xfrm>
            <a:off x="1066800" y="-76200"/>
            <a:ext cx="7010400" cy="1527175"/>
          </a:xfrm>
          <a:prstGeom prst="rect">
            <a:avLst/>
          </a:prstGeom>
          <a:noFill/>
          <a:ln w="9525">
            <a:noFill/>
            <a:miter lim="800000"/>
            <a:headEnd/>
            <a:tailEnd/>
          </a:ln>
          <a:effectLst>
            <a:outerShdw dist="35921" dir="2700000" algn="ctr" rotWithShape="0">
              <a:schemeClr val="tx2"/>
            </a:outerShdw>
          </a:effectLst>
        </p:spPr>
        <p:txBody>
          <a:bodyPr anchor="ctr"/>
          <a:lstStyle/>
          <a:p>
            <a:pPr algn="ctr">
              <a:lnSpc>
                <a:spcPct val="90000"/>
              </a:lnSpc>
            </a:pPr>
            <a:r>
              <a:rPr lang="en-US" sz="4000" dirty="0">
                <a:solidFill>
                  <a:srgbClr val="FF0000"/>
                </a:solidFill>
                <a:latin typeface="Arial Black" pitchFamily="34" charset="0"/>
              </a:rPr>
              <a:t>You may be fully dressed but with a</a:t>
            </a:r>
          </a:p>
        </p:txBody>
      </p:sp>
      <p:grpSp>
        <p:nvGrpSpPr>
          <p:cNvPr id="2" name="Group 17"/>
          <p:cNvGrpSpPr>
            <a:grpSpLocks/>
          </p:cNvGrpSpPr>
          <p:nvPr/>
        </p:nvGrpSpPr>
        <p:grpSpPr bwMode="auto">
          <a:xfrm>
            <a:off x="7893050" y="5516563"/>
            <a:ext cx="742950" cy="1058862"/>
            <a:chOff x="4921" y="2752"/>
            <a:chExt cx="468" cy="667"/>
          </a:xfrm>
        </p:grpSpPr>
        <p:sp>
          <p:nvSpPr>
            <p:cNvPr id="6155" name="Freeform 18"/>
            <p:cNvSpPr>
              <a:spLocks/>
            </p:cNvSpPr>
            <p:nvPr/>
          </p:nvSpPr>
          <p:spPr bwMode="auto">
            <a:xfrm rot="7320404">
              <a:off x="4844" y="2936"/>
              <a:ext cx="629" cy="293"/>
            </a:xfrm>
            <a:custGeom>
              <a:avLst/>
              <a:gdLst>
                <a:gd name="T0" fmla="*/ 12 w 794"/>
                <a:gd name="T1" fmla="*/ 1 h 414"/>
                <a:gd name="T2" fmla="*/ 10 w 794"/>
                <a:gd name="T3" fmla="*/ 1 h 414"/>
                <a:gd name="T4" fmla="*/ 8 w 794"/>
                <a:gd name="T5" fmla="*/ 1 h 414"/>
                <a:gd name="T6" fmla="*/ 2 w 794"/>
                <a:gd name="T7" fmla="*/ 0 h 414"/>
                <a:gd name="T8" fmla="*/ 2 w 794"/>
                <a:gd name="T9" fmla="*/ 1 h 414"/>
                <a:gd name="T10" fmla="*/ 0 w 794"/>
                <a:gd name="T11" fmla="*/ 1 h 414"/>
                <a:gd name="T12" fmla="*/ 2 w 794"/>
                <a:gd name="T13" fmla="*/ 1 h 414"/>
                <a:gd name="T14" fmla="*/ 8 w 794"/>
                <a:gd name="T15" fmla="*/ 1 h 414"/>
                <a:gd name="T16" fmla="*/ 10 w 794"/>
                <a:gd name="T17" fmla="*/ 1 h 414"/>
                <a:gd name="T18" fmla="*/ 12 w 794"/>
                <a:gd name="T19" fmla="*/ 1 h 414"/>
                <a:gd name="T20" fmla="*/ 12 w 794"/>
                <a:gd name="T21" fmla="*/ 1 h 414"/>
                <a:gd name="T22" fmla="*/ 12 w 794"/>
                <a:gd name="T23" fmla="*/ 1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4"/>
                <a:gd name="T37" fmla="*/ 0 h 414"/>
                <a:gd name="T38" fmla="*/ 794 w 794"/>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w="9525">
              <a:noFill/>
              <a:round/>
              <a:headEnd/>
              <a:tailEnd/>
            </a:ln>
          </p:spPr>
          <p:txBody>
            <a:bodyPr/>
            <a:lstStyle/>
            <a:p>
              <a:endParaRPr lang="en-US"/>
            </a:p>
          </p:txBody>
        </p:sp>
        <p:sp>
          <p:nvSpPr>
            <p:cNvPr id="6156" name="Freeform 19"/>
            <p:cNvSpPr>
              <a:spLocks/>
            </p:cNvSpPr>
            <p:nvPr/>
          </p:nvSpPr>
          <p:spPr bwMode="auto">
            <a:xfrm rot="7320404">
              <a:off x="4828" y="2923"/>
              <a:ext cx="627" cy="29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86"/>
                <a:gd name="T37" fmla="*/ 0 h 821"/>
                <a:gd name="T38" fmla="*/ 1586 w 1586"/>
                <a:gd name="T39" fmla="*/ 821 h 8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w="9525">
              <a:noFill/>
              <a:round/>
              <a:headEnd/>
              <a:tailEnd/>
            </a:ln>
          </p:spPr>
          <p:txBody>
            <a:bodyPr/>
            <a:lstStyle/>
            <a:p>
              <a:endParaRPr lang="en-US"/>
            </a:p>
          </p:txBody>
        </p:sp>
        <p:sp>
          <p:nvSpPr>
            <p:cNvPr id="6157" name="Freeform 20"/>
            <p:cNvSpPr>
              <a:spLocks/>
            </p:cNvSpPr>
            <p:nvPr/>
          </p:nvSpPr>
          <p:spPr bwMode="auto">
            <a:xfrm rot="7320404">
              <a:off x="4935" y="2912"/>
              <a:ext cx="416" cy="265"/>
            </a:xfrm>
            <a:custGeom>
              <a:avLst/>
              <a:gdLst>
                <a:gd name="T0" fmla="*/ 0 w 1049"/>
                <a:gd name="T1" fmla="*/ 0 h 747"/>
                <a:gd name="T2" fmla="*/ 0 w 1049"/>
                <a:gd name="T3" fmla="*/ 0 h 747"/>
                <a:gd name="T4" fmla="*/ 0 w 1049"/>
                <a:gd name="T5" fmla="*/ 0 h 747"/>
                <a:gd name="T6" fmla="*/ 0 w 1049"/>
                <a:gd name="T7" fmla="*/ 0 h 747"/>
                <a:gd name="T8" fmla="*/ 0 w 1049"/>
                <a:gd name="T9" fmla="*/ 0 h 747"/>
                <a:gd name="T10" fmla="*/ 0 w 1049"/>
                <a:gd name="T11" fmla="*/ 0 h 747"/>
                <a:gd name="T12" fmla="*/ 0 w 1049"/>
                <a:gd name="T13" fmla="*/ 0 h 747"/>
                <a:gd name="T14" fmla="*/ 0 w 1049"/>
                <a:gd name="T15" fmla="*/ 0 h 747"/>
                <a:gd name="T16" fmla="*/ 0 60000 65536"/>
                <a:gd name="T17" fmla="*/ 0 60000 65536"/>
                <a:gd name="T18" fmla="*/ 0 60000 65536"/>
                <a:gd name="T19" fmla="*/ 0 60000 65536"/>
                <a:gd name="T20" fmla="*/ 0 60000 65536"/>
                <a:gd name="T21" fmla="*/ 0 60000 65536"/>
                <a:gd name="T22" fmla="*/ 0 60000 65536"/>
                <a:gd name="T23" fmla="*/ 0 60000 65536"/>
                <a:gd name="T24" fmla="*/ 0 w 1049"/>
                <a:gd name="T25" fmla="*/ 0 h 747"/>
                <a:gd name="T26" fmla="*/ 1049 w 1049"/>
                <a:gd name="T27" fmla="*/ 747 h 7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9" h="747">
                  <a:moveTo>
                    <a:pt x="0" y="325"/>
                  </a:moveTo>
                  <a:lnTo>
                    <a:pt x="922" y="747"/>
                  </a:lnTo>
                  <a:lnTo>
                    <a:pt x="939" y="534"/>
                  </a:lnTo>
                  <a:lnTo>
                    <a:pt x="1049" y="422"/>
                  </a:lnTo>
                  <a:lnTo>
                    <a:pt x="78" y="0"/>
                  </a:lnTo>
                  <a:lnTo>
                    <a:pt x="0" y="127"/>
                  </a:lnTo>
                  <a:lnTo>
                    <a:pt x="0" y="325"/>
                  </a:lnTo>
                  <a:close/>
                </a:path>
              </a:pathLst>
            </a:custGeom>
            <a:solidFill>
              <a:srgbClr val="FF0000"/>
            </a:solidFill>
            <a:ln w="9525">
              <a:noFill/>
              <a:round/>
              <a:headEnd/>
              <a:tailEnd/>
            </a:ln>
          </p:spPr>
          <p:txBody>
            <a:bodyPr/>
            <a:lstStyle/>
            <a:p>
              <a:endParaRPr lang="en-US"/>
            </a:p>
          </p:txBody>
        </p:sp>
        <p:grpSp>
          <p:nvGrpSpPr>
            <p:cNvPr id="3" name="Group 21"/>
            <p:cNvGrpSpPr>
              <a:grpSpLocks/>
            </p:cNvGrpSpPr>
            <p:nvPr/>
          </p:nvGrpSpPr>
          <p:grpSpPr bwMode="auto">
            <a:xfrm>
              <a:off x="4921" y="2752"/>
              <a:ext cx="468" cy="667"/>
              <a:chOff x="4986" y="2752"/>
              <a:chExt cx="468" cy="667"/>
            </a:xfrm>
          </p:grpSpPr>
          <p:sp>
            <p:nvSpPr>
              <p:cNvPr id="6159" name="Freeform 22"/>
              <p:cNvSpPr>
                <a:spLocks/>
              </p:cNvSpPr>
              <p:nvPr/>
            </p:nvSpPr>
            <p:spPr bwMode="auto">
              <a:xfrm rot="7320404">
                <a:off x="4987" y="3190"/>
                <a:ext cx="59" cy="61"/>
              </a:xfrm>
              <a:custGeom>
                <a:avLst/>
                <a:gdLst>
                  <a:gd name="T0" fmla="*/ 0 w 150"/>
                  <a:gd name="T1" fmla="*/ 0 h 173"/>
                  <a:gd name="T2" fmla="*/ 0 w 150"/>
                  <a:gd name="T3" fmla="*/ 0 h 173"/>
                  <a:gd name="T4" fmla="*/ 0 w 150"/>
                  <a:gd name="T5" fmla="*/ 0 h 173"/>
                  <a:gd name="T6" fmla="*/ 0 w 150"/>
                  <a:gd name="T7" fmla="*/ 0 h 173"/>
                  <a:gd name="T8" fmla="*/ 0 w 150"/>
                  <a:gd name="T9" fmla="*/ 0 h 173"/>
                  <a:gd name="T10" fmla="*/ 0 w 150"/>
                  <a:gd name="T11" fmla="*/ 0 h 173"/>
                  <a:gd name="T12" fmla="*/ 0 w 150"/>
                  <a:gd name="T13" fmla="*/ 0 h 173"/>
                  <a:gd name="T14" fmla="*/ 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 name="T24" fmla="*/ 0 w 150"/>
                  <a:gd name="T25" fmla="*/ 0 h 173"/>
                  <a:gd name="T26" fmla="*/ 150 w 150"/>
                  <a:gd name="T27" fmla="*/ 173 h 1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0" h="173">
                    <a:moveTo>
                      <a:pt x="110" y="0"/>
                    </a:moveTo>
                    <a:lnTo>
                      <a:pt x="40" y="66"/>
                    </a:lnTo>
                    <a:lnTo>
                      <a:pt x="0" y="173"/>
                    </a:lnTo>
                    <a:lnTo>
                      <a:pt x="80" y="160"/>
                    </a:lnTo>
                    <a:lnTo>
                      <a:pt x="103" y="84"/>
                    </a:lnTo>
                    <a:lnTo>
                      <a:pt x="150" y="27"/>
                    </a:lnTo>
                    <a:lnTo>
                      <a:pt x="110" y="0"/>
                    </a:lnTo>
                    <a:close/>
                  </a:path>
                </a:pathLst>
              </a:custGeom>
              <a:solidFill>
                <a:schemeClr val="tx2"/>
              </a:solidFill>
              <a:ln w="9525">
                <a:noFill/>
                <a:round/>
                <a:headEnd/>
                <a:tailEnd/>
              </a:ln>
            </p:spPr>
            <p:txBody>
              <a:bodyPr/>
              <a:lstStyle/>
              <a:p>
                <a:endParaRPr lang="en-US"/>
              </a:p>
            </p:txBody>
          </p:sp>
          <p:sp>
            <p:nvSpPr>
              <p:cNvPr id="6160" name="Freeform 23"/>
              <p:cNvSpPr>
                <a:spLocks/>
              </p:cNvSpPr>
              <p:nvPr/>
            </p:nvSpPr>
            <p:spPr bwMode="auto">
              <a:xfrm rot="7320404">
                <a:off x="4887" y="2930"/>
                <a:ext cx="667" cy="311"/>
              </a:xfrm>
              <a:custGeom>
                <a:avLst/>
                <a:gdLst>
                  <a:gd name="T0" fmla="*/ 0 w 1684"/>
                  <a:gd name="T1" fmla="*/ 0 h 880"/>
                  <a:gd name="T2" fmla="*/ 0 w 1684"/>
                  <a:gd name="T3" fmla="*/ 0 h 880"/>
                  <a:gd name="T4" fmla="*/ 0 w 1684"/>
                  <a:gd name="T5" fmla="*/ 0 h 880"/>
                  <a:gd name="T6" fmla="*/ 0 w 1684"/>
                  <a:gd name="T7" fmla="*/ 0 h 880"/>
                  <a:gd name="T8" fmla="*/ 0 w 1684"/>
                  <a:gd name="T9" fmla="*/ 0 h 880"/>
                  <a:gd name="T10" fmla="*/ 0 w 1684"/>
                  <a:gd name="T11" fmla="*/ 0 h 880"/>
                  <a:gd name="T12" fmla="*/ 0 w 1684"/>
                  <a:gd name="T13" fmla="*/ 0 h 880"/>
                  <a:gd name="T14" fmla="*/ 0 w 1684"/>
                  <a:gd name="T15" fmla="*/ 0 h 880"/>
                  <a:gd name="T16" fmla="*/ 0 w 1684"/>
                  <a:gd name="T17" fmla="*/ 0 h 880"/>
                  <a:gd name="T18" fmla="*/ 0 w 1684"/>
                  <a:gd name="T19" fmla="*/ 0 h 880"/>
                  <a:gd name="T20" fmla="*/ 0 w 1684"/>
                  <a:gd name="T21" fmla="*/ 0 h 880"/>
                  <a:gd name="T22" fmla="*/ 0 w 1684"/>
                  <a:gd name="T23" fmla="*/ 0 h 880"/>
                  <a:gd name="T24" fmla="*/ 0 w 1684"/>
                  <a:gd name="T25" fmla="*/ 0 h 880"/>
                  <a:gd name="T26" fmla="*/ 0 w 1684"/>
                  <a:gd name="T27" fmla="*/ 0 h 880"/>
                  <a:gd name="T28" fmla="*/ 0 w 1684"/>
                  <a:gd name="T29" fmla="*/ 0 h 880"/>
                  <a:gd name="T30" fmla="*/ 0 w 1684"/>
                  <a:gd name="T31" fmla="*/ 0 h 880"/>
                  <a:gd name="T32" fmla="*/ 0 w 1684"/>
                  <a:gd name="T33" fmla="*/ 0 h 880"/>
                  <a:gd name="T34" fmla="*/ 0 w 1684"/>
                  <a:gd name="T35" fmla="*/ 0 h 880"/>
                  <a:gd name="T36" fmla="*/ 0 w 1684"/>
                  <a:gd name="T37" fmla="*/ 0 h 880"/>
                  <a:gd name="T38" fmla="*/ 0 w 1684"/>
                  <a:gd name="T39" fmla="*/ 0 h 880"/>
                  <a:gd name="T40" fmla="*/ 0 w 1684"/>
                  <a:gd name="T41" fmla="*/ 0 h 880"/>
                  <a:gd name="T42" fmla="*/ 0 w 1684"/>
                  <a:gd name="T43" fmla="*/ 0 h 880"/>
                  <a:gd name="T44" fmla="*/ 0 w 1684"/>
                  <a:gd name="T45" fmla="*/ 0 h 880"/>
                  <a:gd name="T46" fmla="*/ 0 w 1684"/>
                  <a:gd name="T47" fmla="*/ 0 h 880"/>
                  <a:gd name="T48" fmla="*/ 0 w 1684"/>
                  <a:gd name="T49" fmla="*/ 0 h 880"/>
                  <a:gd name="T50" fmla="*/ 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84"/>
                  <a:gd name="T79" fmla="*/ 0 h 880"/>
                  <a:gd name="T80" fmla="*/ 1684 w 1684"/>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tx2"/>
              </a:solidFill>
              <a:ln w="9525">
                <a:noFill/>
                <a:round/>
                <a:headEnd/>
                <a:tailEnd/>
              </a:ln>
            </p:spPr>
            <p:txBody>
              <a:bodyPr/>
              <a:lstStyle/>
              <a:p>
                <a:endParaRPr lang="en-US"/>
              </a:p>
            </p:txBody>
          </p:sp>
          <p:sp>
            <p:nvSpPr>
              <p:cNvPr id="6161" name="Freeform 24"/>
              <p:cNvSpPr>
                <a:spLocks/>
              </p:cNvSpPr>
              <p:nvPr/>
            </p:nvSpPr>
            <p:spPr bwMode="auto">
              <a:xfrm rot="7320404">
                <a:off x="5062" y="2997"/>
                <a:ext cx="472" cy="176"/>
              </a:xfrm>
              <a:custGeom>
                <a:avLst/>
                <a:gdLst>
                  <a:gd name="T0" fmla="*/ 0 w 1190"/>
                  <a:gd name="T1" fmla="*/ 0 h 500"/>
                  <a:gd name="T2" fmla="*/ 0 w 1190"/>
                  <a:gd name="T3" fmla="*/ 0 h 500"/>
                  <a:gd name="T4" fmla="*/ 0 w 1190"/>
                  <a:gd name="T5" fmla="*/ 0 h 500"/>
                  <a:gd name="T6" fmla="*/ 0 w 1190"/>
                  <a:gd name="T7" fmla="*/ 0 h 500"/>
                  <a:gd name="T8" fmla="*/ 0 w 1190"/>
                  <a:gd name="T9" fmla="*/ 0 h 500"/>
                  <a:gd name="T10" fmla="*/ 0 w 1190"/>
                  <a:gd name="T11" fmla="*/ 0 h 500"/>
                  <a:gd name="T12" fmla="*/ 0 60000 65536"/>
                  <a:gd name="T13" fmla="*/ 0 60000 65536"/>
                  <a:gd name="T14" fmla="*/ 0 60000 65536"/>
                  <a:gd name="T15" fmla="*/ 0 60000 65536"/>
                  <a:gd name="T16" fmla="*/ 0 60000 65536"/>
                  <a:gd name="T17" fmla="*/ 0 60000 65536"/>
                  <a:gd name="T18" fmla="*/ 0 w 1190"/>
                  <a:gd name="T19" fmla="*/ 0 h 500"/>
                  <a:gd name="T20" fmla="*/ 1190 w 1190"/>
                  <a:gd name="T21" fmla="*/ 500 h 500"/>
                </a:gdLst>
                <a:ahLst/>
                <a:cxnLst>
                  <a:cxn ang="T12">
                    <a:pos x="T0" y="T1"/>
                  </a:cxn>
                  <a:cxn ang="T13">
                    <a:pos x="T2" y="T3"/>
                  </a:cxn>
                  <a:cxn ang="T14">
                    <a:pos x="T4" y="T5"/>
                  </a:cxn>
                  <a:cxn ang="T15">
                    <a:pos x="T6" y="T7"/>
                  </a:cxn>
                  <a:cxn ang="T16">
                    <a:pos x="T8" y="T9"/>
                  </a:cxn>
                  <a:cxn ang="T17">
                    <a:pos x="T10" y="T11"/>
                  </a:cxn>
                </a:cxnLst>
                <a:rect l="T18" t="T19" r="T20" b="T21"/>
                <a:pathLst>
                  <a:path w="1190" h="500">
                    <a:moveTo>
                      <a:pt x="100" y="0"/>
                    </a:moveTo>
                    <a:lnTo>
                      <a:pt x="1190" y="490"/>
                    </a:lnTo>
                    <a:lnTo>
                      <a:pt x="1076" y="500"/>
                    </a:lnTo>
                    <a:lnTo>
                      <a:pt x="0" y="27"/>
                    </a:lnTo>
                    <a:lnTo>
                      <a:pt x="100" y="0"/>
                    </a:lnTo>
                    <a:close/>
                  </a:path>
                </a:pathLst>
              </a:custGeom>
              <a:solidFill>
                <a:schemeClr val="tx2"/>
              </a:solidFill>
              <a:ln w="9525">
                <a:noFill/>
                <a:round/>
                <a:headEnd/>
                <a:tailEnd/>
              </a:ln>
            </p:spPr>
            <p:txBody>
              <a:bodyPr/>
              <a:lstStyle/>
              <a:p>
                <a:endParaRPr lang="en-US"/>
              </a:p>
            </p:txBody>
          </p:sp>
          <p:sp>
            <p:nvSpPr>
              <p:cNvPr id="6162" name="Freeform 25"/>
              <p:cNvSpPr>
                <a:spLocks/>
              </p:cNvSpPr>
              <p:nvPr/>
            </p:nvSpPr>
            <p:spPr bwMode="auto">
              <a:xfrm rot="7320404">
                <a:off x="5363" y="2874"/>
                <a:ext cx="63" cy="118"/>
              </a:xfrm>
              <a:custGeom>
                <a:avLst/>
                <a:gdLst>
                  <a:gd name="T0" fmla="*/ 0 w 160"/>
                  <a:gd name="T1" fmla="*/ 0 h 335"/>
                  <a:gd name="T2" fmla="*/ 0 w 160"/>
                  <a:gd name="T3" fmla="*/ 0 h 335"/>
                  <a:gd name="T4" fmla="*/ 0 w 160"/>
                  <a:gd name="T5" fmla="*/ 0 h 335"/>
                  <a:gd name="T6" fmla="*/ 0 w 160"/>
                  <a:gd name="T7" fmla="*/ 0 h 335"/>
                  <a:gd name="T8" fmla="*/ 0 w 160"/>
                  <a:gd name="T9" fmla="*/ 0 h 335"/>
                  <a:gd name="T10" fmla="*/ 0 w 160"/>
                  <a:gd name="T11" fmla="*/ 0 h 335"/>
                  <a:gd name="T12" fmla="*/ 0 w 160"/>
                  <a:gd name="T13" fmla="*/ 0 h 335"/>
                  <a:gd name="T14" fmla="*/ 0 w 160"/>
                  <a:gd name="T15" fmla="*/ 0 h 335"/>
                  <a:gd name="T16" fmla="*/ 0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0"/>
                  <a:gd name="T28" fmla="*/ 0 h 335"/>
                  <a:gd name="T29" fmla="*/ 160 w 160"/>
                  <a:gd name="T30" fmla="*/ 335 h 3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tx2"/>
              </a:solidFill>
              <a:ln w="9525">
                <a:noFill/>
                <a:round/>
                <a:headEnd/>
                <a:tailEnd/>
              </a:ln>
            </p:spPr>
            <p:txBody>
              <a:bodyPr/>
              <a:lstStyle/>
              <a:p>
                <a:endParaRPr lang="en-US"/>
              </a:p>
            </p:txBody>
          </p:sp>
          <p:sp>
            <p:nvSpPr>
              <p:cNvPr id="6163" name="Freeform 26"/>
              <p:cNvSpPr>
                <a:spLocks/>
              </p:cNvSpPr>
              <p:nvPr/>
            </p:nvSpPr>
            <p:spPr bwMode="auto">
              <a:xfrm rot="7320404">
                <a:off x="5136" y="3000"/>
                <a:ext cx="193" cy="104"/>
              </a:xfrm>
              <a:custGeom>
                <a:avLst/>
                <a:gdLst>
                  <a:gd name="T0" fmla="*/ 0 w 489"/>
                  <a:gd name="T1" fmla="*/ 0 h 296"/>
                  <a:gd name="T2" fmla="*/ 0 w 489"/>
                  <a:gd name="T3" fmla="*/ 0 h 296"/>
                  <a:gd name="T4" fmla="*/ 0 w 489"/>
                  <a:gd name="T5" fmla="*/ 0 h 296"/>
                  <a:gd name="T6" fmla="*/ 0 w 489"/>
                  <a:gd name="T7" fmla="*/ 0 h 296"/>
                  <a:gd name="T8" fmla="*/ 0 w 489"/>
                  <a:gd name="T9" fmla="*/ 0 h 296"/>
                  <a:gd name="T10" fmla="*/ 0 w 489"/>
                  <a:gd name="T11" fmla="*/ 0 h 296"/>
                  <a:gd name="T12" fmla="*/ 0 w 489"/>
                  <a:gd name="T13" fmla="*/ 0 h 296"/>
                  <a:gd name="T14" fmla="*/ 0 w 489"/>
                  <a:gd name="T15" fmla="*/ 0 h 296"/>
                  <a:gd name="T16" fmla="*/ 0 w 489"/>
                  <a:gd name="T17" fmla="*/ 0 h 296"/>
                  <a:gd name="T18" fmla="*/ 0 w 489"/>
                  <a:gd name="T19" fmla="*/ 0 h 296"/>
                  <a:gd name="T20" fmla="*/ 0 w 489"/>
                  <a:gd name="T21" fmla="*/ 0 h 296"/>
                  <a:gd name="T22" fmla="*/ 0 w 489"/>
                  <a:gd name="T23" fmla="*/ 0 h 296"/>
                  <a:gd name="T24" fmla="*/ 0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9"/>
                  <a:gd name="T49" fmla="*/ 0 h 296"/>
                  <a:gd name="T50" fmla="*/ 489 w 489"/>
                  <a:gd name="T51" fmla="*/ 296 h 2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tx2"/>
              </a:solidFill>
              <a:ln w="9525">
                <a:noFill/>
                <a:round/>
                <a:headEnd/>
                <a:tailEnd/>
              </a:ln>
            </p:spPr>
            <p:txBody>
              <a:bodyPr/>
              <a:lstStyle/>
              <a:p>
                <a:endParaRPr lang="en-US"/>
              </a:p>
            </p:txBody>
          </p:sp>
        </p:grpSp>
      </p:grpSp>
      <p:sp>
        <p:nvSpPr>
          <p:cNvPr id="6153" name="Freeform 27"/>
          <p:cNvSpPr>
            <a:spLocks/>
          </p:cNvSpPr>
          <p:nvPr/>
        </p:nvSpPr>
        <p:spPr bwMode="auto">
          <a:xfrm>
            <a:off x="996950" y="6205538"/>
            <a:ext cx="6807200" cy="728662"/>
          </a:xfrm>
          <a:custGeom>
            <a:avLst/>
            <a:gdLst>
              <a:gd name="T0" fmla="*/ 0 w 4288"/>
              <a:gd name="T1" fmla="*/ 0 h 459"/>
              <a:gd name="T2" fmla="*/ 2147483647 w 4288"/>
              <a:gd name="T3" fmla="*/ 2147483647 h 459"/>
              <a:gd name="T4" fmla="*/ 2147483647 w 4288"/>
              <a:gd name="T5" fmla="*/ 2147483647 h 459"/>
              <a:gd name="T6" fmla="*/ 2147483647 w 4288"/>
              <a:gd name="T7" fmla="*/ 2147483647 h 459"/>
              <a:gd name="T8" fmla="*/ 2147483647 w 4288"/>
              <a:gd name="T9" fmla="*/ 2147483647 h 459"/>
              <a:gd name="T10" fmla="*/ 2147483647 w 4288"/>
              <a:gd name="T11" fmla="*/ 2147483647 h 459"/>
              <a:gd name="T12" fmla="*/ 2147483647 w 4288"/>
              <a:gd name="T13" fmla="*/ 2147483647 h 459"/>
              <a:gd name="T14" fmla="*/ 0 60000 65536"/>
              <a:gd name="T15" fmla="*/ 0 60000 65536"/>
              <a:gd name="T16" fmla="*/ 0 60000 65536"/>
              <a:gd name="T17" fmla="*/ 0 60000 65536"/>
              <a:gd name="T18" fmla="*/ 0 60000 65536"/>
              <a:gd name="T19" fmla="*/ 0 60000 65536"/>
              <a:gd name="T20" fmla="*/ 0 60000 65536"/>
              <a:gd name="T21" fmla="*/ 0 w 4288"/>
              <a:gd name="T22" fmla="*/ 0 h 459"/>
              <a:gd name="T23" fmla="*/ 4288 w 4288"/>
              <a:gd name="T24" fmla="*/ 459 h 4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a:solidFill>
              <a:schemeClr val="bg1"/>
            </a:solidFill>
            <a:round/>
            <a:headEnd/>
            <a:tailEnd/>
          </a:ln>
        </p:spPr>
        <p:txBody>
          <a:bodyPr/>
          <a:lstStyle/>
          <a:p>
            <a:endParaRPr lang="en-US"/>
          </a:p>
        </p:txBody>
      </p:sp>
      <p:graphicFrame>
        <p:nvGraphicFramePr>
          <p:cNvPr id="6154" name="Object 28"/>
          <p:cNvGraphicFramePr>
            <a:graphicFrameLocks noChangeAspect="1"/>
          </p:cNvGraphicFramePr>
          <p:nvPr/>
        </p:nvGraphicFramePr>
        <p:xfrm>
          <a:off x="620713" y="5638800"/>
          <a:ext cx="771525" cy="647700"/>
        </p:xfrm>
        <a:graphic>
          <a:graphicData uri="http://schemas.openxmlformats.org/presentationml/2006/ole">
            <p:oleObj spid="_x0000_s1026" r:id="rId6" imgW="771429" imgH="647619"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7810"/>
                                        </p:tgtEl>
                                        <p:attrNameLst>
                                          <p:attrName>style.visibility</p:attrName>
                                        </p:attrNameLst>
                                      </p:cBhvr>
                                      <p:to>
                                        <p:strVal val="visible"/>
                                      </p:to>
                                    </p:set>
                                    <p:animEffect transition="in" filter="fade">
                                      <p:cBhvr>
                                        <p:cTn id="7" dur="1000"/>
                                        <p:tgtEl>
                                          <p:spTgt spid="247810"/>
                                        </p:tgtEl>
                                      </p:cBhvr>
                                    </p:animEffect>
                                  </p:childTnLst>
                                </p:cTn>
                              </p:par>
                            </p:childTnLst>
                          </p:cTn>
                        </p:par>
                        <p:par>
                          <p:cTn id="8" fill="hold" nodeType="afterGroup">
                            <p:stCondLst>
                              <p:cond delay="1000"/>
                            </p:stCondLst>
                            <p:childTnLst>
                              <p:par>
                                <p:cTn id="9" presetID="6" presetClass="entr" presetSubtype="32" fill="hold" nodeType="afterEffect">
                                  <p:stCondLst>
                                    <p:cond delay="0"/>
                                  </p:stCondLst>
                                  <p:childTnLst>
                                    <p:set>
                                      <p:cBhvr>
                                        <p:cTn id="10" dur="1" fill="hold">
                                          <p:stCondLst>
                                            <p:cond delay="0"/>
                                          </p:stCondLst>
                                        </p:cTn>
                                        <p:tgtEl>
                                          <p:spTgt spid="247820"/>
                                        </p:tgtEl>
                                        <p:attrNameLst>
                                          <p:attrName>style.visibility</p:attrName>
                                        </p:attrNameLst>
                                      </p:cBhvr>
                                      <p:to>
                                        <p:strVal val="visible"/>
                                      </p:to>
                                    </p:set>
                                    <p:animEffect transition="in" filter="circle(out)">
                                      <p:cBhvr>
                                        <p:cTn id="11" dur="500"/>
                                        <p:tgtEl>
                                          <p:spTgt spid="247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3" descr="Scan130020"/>
          <p:cNvPicPr>
            <a:picLocks noChangeAspect="1" noChangeArrowheads="1"/>
          </p:cNvPicPr>
          <p:nvPr/>
        </p:nvPicPr>
        <p:blipFill>
          <a:blip r:embed="rId3"/>
          <a:srcRect r="3822" b="15358"/>
          <a:stretch>
            <a:fillRect/>
          </a:stretch>
        </p:blipFill>
        <p:spPr bwMode="auto">
          <a:xfrm>
            <a:off x="1905000" y="3733800"/>
            <a:ext cx="411480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38276" name="Freeform 4"/>
          <p:cNvSpPr>
            <a:spLocks/>
          </p:cNvSpPr>
          <p:nvPr/>
        </p:nvSpPr>
        <p:spPr bwMode="auto">
          <a:xfrm>
            <a:off x="3657600" y="4724400"/>
            <a:ext cx="304800" cy="609600"/>
          </a:xfrm>
          <a:custGeom>
            <a:avLst/>
            <a:gdLst>
              <a:gd name="T0" fmla="*/ 0 w 152"/>
              <a:gd name="T1" fmla="*/ 0 h 432"/>
              <a:gd name="T2" fmla="*/ 2147483647 w 152"/>
              <a:gd name="T3" fmla="*/ 2147483647 h 432"/>
              <a:gd name="T4" fmla="*/ 2147483647 w 152"/>
              <a:gd name="T5" fmla="*/ 2147483647 h 432"/>
              <a:gd name="T6" fmla="*/ 0 60000 65536"/>
              <a:gd name="T7" fmla="*/ 0 60000 65536"/>
              <a:gd name="T8" fmla="*/ 0 60000 65536"/>
              <a:gd name="T9" fmla="*/ 0 w 152"/>
              <a:gd name="T10" fmla="*/ 0 h 432"/>
              <a:gd name="T11" fmla="*/ 152 w 152"/>
              <a:gd name="T12" fmla="*/ 432 h 432"/>
            </a:gdLst>
            <a:ahLst/>
            <a:cxnLst>
              <a:cxn ang="T6">
                <a:pos x="T0" y="T1"/>
              </a:cxn>
              <a:cxn ang="T7">
                <a:pos x="T2" y="T3"/>
              </a:cxn>
              <a:cxn ang="T8">
                <a:pos x="T4" y="T5"/>
              </a:cxn>
            </a:cxnLst>
            <a:rect l="T9" t="T10" r="T11" b="T12"/>
            <a:pathLst>
              <a:path w="152" h="432">
                <a:moveTo>
                  <a:pt x="0" y="0"/>
                </a:moveTo>
                <a:cubicBezTo>
                  <a:pt x="68" y="12"/>
                  <a:pt x="136" y="24"/>
                  <a:pt x="144" y="96"/>
                </a:cubicBezTo>
                <a:cubicBezTo>
                  <a:pt x="152" y="168"/>
                  <a:pt x="64" y="376"/>
                  <a:pt x="48" y="432"/>
                </a:cubicBezTo>
              </a:path>
            </a:pathLst>
          </a:custGeom>
          <a:solidFill>
            <a:srgbClr val="FF9900"/>
          </a:solidFill>
          <a:ln w="9525">
            <a:noFill/>
            <a:round/>
            <a:headEnd/>
            <a:tailEnd/>
          </a:ln>
        </p:spPr>
        <p:txBody>
          <a:bodyPr/>
          <a:lstStyle/>
          <a:p>
            <a:endParaRPr lang="en-US"/>
          </a:p>
        </p:txBody>
      </p:sp>
      <p:sp>
        <p:nvSpPr>
          <p:cNvPr id="5" name="Rounded Rectangular Callout 4"/>
          <p:cNvSpPr/>
          <p:nvPr/>
        </p:nvSpPr>
        <p:spPr>
          <a:xfrm>
            <a:off x="1219200" y="304800"/>
            <a:ext cx="6477000" cy="2895600"/>
          </a:xfrm>
          <a:prstGeom prst="wedgeRoundRect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indent="-282575" algn="just">
              <a:lnSpc>
                <a:spcPct val="175000"/>
              </a:lnSpc>
              <a:spcBef>
                <a:spcPct val="50000"/>
              </a:spcBef>
              <a:buSzPct val="150000"/>
            </a:pPr>
            <a:r>
              <a:rPr lang="en-US" dirty="0" smtClean="0">
                <a:latin typeface="Bookman Old Style" pitchFamily="18" charset="0"/>
                <a:cs typeface="Times New Roman" pitchFamily="18" charset="0"/>
              </a:rPr>
              <a:t> If Prophylaxis alone satisfy your patient.</a:t>
            </a:r>
          </a:p>
          <a:p>
            <a:pPr marL="282575" indent="-282575" algn="just">
              <a:lnSpc>
                <a:spcPct val="175000"/>
              </a:lnSpc>
              <a:spcBef>
                <a:spcPct val="50000"/>
              </a:spcBef>
              <a:buSzPct val="150000"/>
            </a:pPr>
            <a:r>
              <a:rPr lang="en-US" dirty="0" smtClean="0">
                <a:latin typeface="Bookman Old Style" pitchFamily="18" charset="0"/>
                <a:cs typeface="Times New Roman" pitchFamily="18" charset="0"/>
              </a:rPr>
              <a:t> Correction of discolored restoration.</a:t>
            </a:r>
          </a:p>
          <a:p>
            <a:pPr marL="282575" indent="-282575" algn="just">
              <a:lnSpc>
                <a:spcPct val="175000"/>
              </a:lnSpc>
              <a:spcBef>
                <a:spcPct val="50000"/>
              </a:spcBef>
              <a:buSzPct val="150000"/>
            </a:pPr>
            <a:r>
              <a:rPr lang="en-US" dirty="0" smtClean="0">
                <a:latin typeface="Bookman Old Style" pitchFamily="18" charset="0"/>
                <a:cs typeface="Times New Roman" pitchFamily="18" charset="0"/>
              </a:rPr>
              <a:t>Restoring the discolored carious tooth</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body" sz="half" idx="1"/>
          </p:nvPr>
        </p:nvSpPr>
        <p:spPr>
          <a:xfrm>
            <a:off x="1066800" y="1295400"/>
            <a:ext cx="6934200" cy="4953000"/>
          </a:xfrm>
          <a:effectLst>
            <a:outerShdw dist="35921" dir="2700000" algn="ctr" rotWithShape="0">
              <a:schemeClr val="tx2"/>
            </a:outerShdw>
          </a:effectLst>
        </p:spPr>
        <p:txBody>
          <a:bodyPr/>
          <a:lstStyle/>
          <a:p>
            <a:pPr algn="ctr" eaLnBrk="1" hangingPunct="1">
              <a:lnSpc>
                <a:spcPct val="150000"/>
              </a:lnSpc>
              <a:buFont typeface="Wingdings" pitchFamily="2" charset="2"/>
              <a:buNone/>
            </a:pPr>
            <a:r>
              <a:rPr lang="en-US" sz="6700" dirty="0" smtClean="0">
                <a:latin typeface="Impact" pitchFamily="34" charset="0"/>
              </a:rPr>
              <a:t>When will be Bleaching Contraindicated?</a:t>
            </a:r>
          </a:p>
        </p:txBody>
      </p:sp>
      <p:grpSp>
        <p:nvGrpSpPr>
          <p:cNvPr id="2" name="Group 25"/>
          <p:cNvGrpSpPr>
            <a:grpSpLocks/>
          </p:cNvGrpSpPr>
          <p:nvPr/>
        </p:nvGrpSpPr>
        <p:grpSpPr bwMode="auto">
          <a:xfrm>
            <a:off x="1981200" y="762000"/>
            <a:ext cx="5943600" cy="5486400"/>
            <a:chOff x="3456" y="288"/>
            <a:chExt cx="1176" cy="1176"/>
          </a:xfrm>
        </p:grpSpPr>
        <p:sp>
          <p:nvSpPr>
            <p:cNvPr id="49157" name="AutoShape 6"/>
            <p:cNvSpPr>
              <a:spLocks noChangeAspect="1" noChangeArrowheads="1" noTextEdit="1"/>
            </p:cNvSpPr>
            <p:nvPr/>
          </p:nvSpPr>
          <p:spPr bwMode="auto">
            <a:xfrm>
              <a:off x="3456" y="288"/>
              <a:ext cx="1176" cy="1176"/>
            </a:xfrm>
            <a:prstGeom prst="rect">
              <a:avLst/>
            </a:prstGeom>
            <a:noFill/>
            <a:ln w="9525">
              <a:noFill/>
              <a:miter lim="800000"/>
              <a:headEnd/>
              <a:tailEnd/>
            </a:ln>
          </p:spPr>
          <p:txBody>
            <a:bodyPr/>
            <a:lstStyle/>
            <a:p>
              <a:endParaRPr lang="en-US"/>
            </a:p>
          </p:txBody>
        </p:sp>
        <p:sp>
          <p:nvSpPr>
            <p:cNvPr id="49158" name="Freeform 8"/>
            <p:cNvSpPr>
              <a:spLocks noEditPoints="1"/>
            </p:cNvSpPr>
            <p:nvPr/>
          </p:nvSpPr>
          <p:spPr bwMode="auto">
            <a:xfrm>
              <a:off x="3456" y="288"/>
              <a:ext cx="1176" cy="1176"/>
            </a:xfrm>
            <a:custGeom>
              <a:avLst/>
              <a:gdLst>
                <a:gd name="T0" fmla="*/ 2 w 1176"/>
                <a:gd name="T1" fmla="*/ 648 h 1176"/>
                <a:gd name="T2" fmla="*/ 26 w 1176"/>
                <a:gd name="T3" fmla="*/ 762 h 1176"/>
                <a:gd name="T4" fmla="*/ 70 w 1176"/>
                <a:gd name="T5" fmla="*/ 868 h 1176"/>
                <a:gd name="T6" fmla="*/ 134 w 1176"/>
                <a:gd name="T7" fmla="*/ 962 h 1176"/>
                <a:gd name="T8" fmla="*/ 214 w 1176"/>
                <a:gd name="T9" fmla="*/ 1042 h 1176"/>
                <a:gd name="T10" fmla="*/ 308 w 1176"/>
                <a:gd name="T11" fmla="*/ 1106 h 1176"/>
                <a:gd name="T12" fmla="*/ 412 w 1176"/>
                <a:gd name="T13" fmla="*/ 1150 h 1176"/>
                <a:gd name="T14" fmla="*/ 528 w 1176"/>
                <a:gd name="T15" fmla="*/ 1174 h 1176"/>
                <a:gd name="T16" fmla="*/ 618 w 1176"/>
                <a:gd name="T17" fmla="*/ 1176 h 1176"/>
                <a:gd name="T18" fmla="*/ 734 w 1176"/>
                <a:gd name="T19" fmla="*/ 1158 h 1176"/>
                <a:gd name="T20" fmla="*/ 842 w 1176"/>
                <a:gd name="T21" fmla="*/ 1118 h 1176"/>
                <a:gd name="T22" fmla="*/ 938 w 1176"/>
                <a:gd name="T23" fmla="*/ 1060 h 1176"/>
                <a:gd name="T24" fmla="*/ 1022 w 1176"/>
                <a:gd name="T25" fmla="*/ 984 h 1176"/>
                <a:gd name="T26" fmla="*/ 1090 w 1176"/>
                <a:gd name="T27" fmla="*/ 892 h 1176"/>
                <a:gd name="T28" fmla="*/ 1140 w 1176"/>
                <a:gd name="T29" fmla="*/ 790 h 1176"/>
                <a:gd name="T30" fmla="*/ 1168 w 1176"/>
                <a:gd name="T31" fmla="*/ 678 h 1176"/>
                <a:gd name="T32" fmla="*/ 1176 w 1176"/>
                <a:gd name="T33" fmla="*/ 588 h 1176"/>
                <a:gd name="T34" fmla="*/ 1164 w 1176"/>
                <a:gd name="T35" fmla="*/ 470 h 1176"/>
                <a:gd name="T36" fmla="*/ 1128 w 1176"/>
                <a:gd name="T37" fmla="*/ 360 h 1176"/>
                <a:gd name="T38" fmla="*/ 1074 w 1176"/>
                <a:gd name="T39" fmla="*/ 260 h 1176"/>
                <a:gd name="T40" fmla="*/ 1002 w 1176"/>
                <a:gd name="T41" fmla="*/ 172 h 1176"/>
                <a:gd name="T42" fmla="*/ 916 w 1176"/>
                <a:gd name="T43" fmla="*/ 100 h 1176"/>
                <a:gd name="T44" fmla="*/ 816 w 1176"/>
                <a:gd name="T45" fmla="*/ 46 h 1176"/>
                <a:gd name="T46" fmla="*/ 706 w 1176"/>
                <a:gd name="T47" fmla="*/ 12 h 1176"/>
                <a:gd name="T48" fmla="*/ 588 w 1176"/>
                <a:gd name="T49" fmla="*/ 0 h 1176"/>
                <a:gd name="T50" fmla="*/ 498 w 1176"/>
                <a:gd name="T51" fmla="*/ 8 h 1176"/>
                <a:gd name="T52" fmla="*/ 386 w 1176"/>
                <a:gd name="T53" fmla="*/ 36 h 1176"/>
                <a:gd name="T54" fmla="*/ 282 w 1176"/>
                <a:gd name="T55" fmla="*/ 86 h 1176"/>
                <a:gd name="T56" fmla="*/ 192 w 1176"/>
                <a:gd name="T57" fmla="*/ 154 h 1176"/>
                <a:gd name="T58" fmla="*/ 116 w 1176"/>
                <a:gd name="T59" fmla="*/ 236 h 1176"/>
                <a:gd name="T60" fmla="*/ 58 w 1176"/>
                <a:gd name="T61" fmla="*/ 334 h 1176"/>
                <a:gd name="T62" fmla="*/ 18 w 1176"/>
                <a:gd name="T63" fmla="*/ 442 h 1176"/>
                <a:gd name="T64" fmla="*/ 0 w 1176"/>
                <a:gd name="T65" fmla="*/ 558 h 1176"/>
                <a:gd name="T66" fmla="*/ 110 w 1176"/>
                <a:gd name="T67" fmla="*/ 588 h 1176"/>
                <a:gd name="T68" fmla="*/ 120 w 1176"/>
                <a:gd name="T69" fmla="*/ 492 h 1176"/>
                <a:gd name="T70" fmla="*/ 192 w 1176"/>
                <a:gd name="T71" fmla="*/ 322 h 1176"/>
                <a:gd name="T72" fmla="*/ 320 w 1176"/>
                <a:gd name="T73" fmla="*/ 192 h 1176"/>
                <a:gd name="T74" fmla="*/ 492 w 1176"/>
                <a:gd name="T75" fmla="*/ 120 h 1176"/>
                <a:gd name="T76" fmla="*/ 588 w 1176"/>
                <a:gd name="T77" fmla="*/ 110 h 1176"/>
                <a:gd name="T78" fmla="*/ 660 w 1176"/>
                <a:gd name="T79" fmla="*/ 116 h 1176"/>
                <a:gd name="T80" fmla="*/ 814 w 1176"/>
                <a:gd name="T81" fmla="*/ 168 h 1176"/>
                <a:gd name="T82" fmla="*/ 956 w 1176"/>
                <a:gd name="T83" fmla="*/ 284 h 1176"/>
                <a:gd name="T84" fmla="*/ 1044 w 1176"/>
                <a:gd name="T85" fmla="*/ 446 h 1176"/>
                <a:gd name="T86" fmla="*/ 1064 w 1176"/>
                <a:gd name="T87" fmla="*/ 564 h 1176"/>
                <a:gd name="T88" fmla="*/ 1062 w 1176"/>
                <a:gd name="T89" fmla="*/ 636 h 1176"/>
                <a:gd name="T90" fmla="*/ 1028 w 1176"/>
                <a:gd name="T91" fmla="*/ 774 h 1176"/>
                <a:gd name="T92" fmla="*/ 924 w 1176"/>
                <a:gd name="T93" fmla="*/ 926 h 1176"/>
                <a:gd name="T94" fmla="*/ 774 w 1176"/>
                <a:gd name="T95" fmla="*/ 1028 h 1176"/>
                <a:gd name="T96" fmla="*/ 636 w 1176"/>
                <a:gd name="T97" fmla="*/ 1064 h 1176"/>
                <a:gd name="T98" fmla="*/ 562 w 1176"/>
                <a:gd name="T99" fmla="*/ 1066 h 1176"/>
                <a:gd name="T100" fmla="*/ 446 w 1176"/>
                <a:gd name="T101" fmla="*/ 1044 h 1176"/>
                <a:gd name="T102" fmla="*/ 284 w 1176"/>
                <a:gd name="T103" fmla="*/ 956 h 1176"/>
                <a:gd name="T104" fmla="*/ 168 w 1176"/>
                <a:gd name="T105" fmla="*/ 816 h 1176"/>
                <a:gd name="T106" fmla="*/ 116 w 1176"/>
                <a:gd name="T107" fmla="*/ 660 h 1176"/>
                <a:gd name="T108" fmla="*/ 110 w 1176"/>
                <a:gd name="T109" fmla="*/ 588 h 11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76"/>
                <a:gd name="T166" fmla="*/ 0 h 1176"/>
                <a:gd name="T167" fmla="*/ 1176 w 1176"/>
                <a:gd name="T168" fmla="*/ 1176 h 11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76" h="1176">
                  <a:moveTo>
                    <a:pt x="0" y="588"/>
                  </a:moveTo>
                  <a:lnTo>
                    <a:pt x="0" y="588"/>
                  </a:lnTo>
                  <a:lnTo>
                    <a:pt x="0" y="618"/>
                  </a:lnTo>
                  <a:lnTo>
                    <a:pt x="2" y="648"/>
                  </a:lnTo>
                  <a:lnTo>
                    <a:pt x="6" y="678"/>
                  </a:lnTo>
                  <a:lnTo>
                    <a:pt x="12" y="706"/>
                  </a:lnTo>
                  <a:lnTo>
                    <a:pt x="18" y="734"/>
                  </a:lnTo>
                  <a:lnTo>
                    <a:pt x="26" y="762"/>
                  </a:lnTo>
                  <a:lnTo>
                    <a:pt x="34" y="790"/>
                  </a:lnTo>
                  <a:lnTo>
                    <a:pt x="46" y="816"/>
                  </a:lnTo>
                  <a:lnTo>
                    <a:pt x="58" y="842"/>
                  </a:lnTo>
                  <a:lnTo>
                    <a:pt x="70" y="868"/>
                  </a:lnTo>
                  <a:lnTo>
                    <a:pt x="84" y="892"/>
                  </a:lnTo>
                  <a:lnTo>
                    <a:pt x="100" y="916"/>
                  </a:lnTo>
                  <a:lnTo>
                    <a:pt x="116" y="940"/>
                  </a:lnTo>
                  <a:lnTo>
                    <a:pt x="134" y="962"/>
                  </a:lnTo>
                  <a:lnTo>
                    <a:pt x="152" y="984"/>
                  </a:lnTo>
                  <a:lnTo>
                    <a:pt x="172" y="1004"/>
                  </a:lnTo>
                  <a:lnTo>
                    <a:pt x="192" y="1024"/>
                  </a:lnTo>
                  <a:lnTo>
                    <a:pt x="214" y="1042"/>
                  </a:lnTo>
                  <a:lnTo>
                    <a:pt x="236" y="1060"/>
                  </a:lnTo>
                  <a:lnTo>
                    <a:pt x="258" y="1076"/>
                  </a:lnTo>
                  <a:lnTo>
                    <a:pt x="282" y="1090"/>
                  </a:lnTo>
                  <a:lnTo>
                    <a:pt x="308" y="1106"/>
                  </a:lnTo>
                  <a:lnTo>
                    <a:pt x="332" y="1118"/>
                  </a:lnTo>
                  <a:lnTo>
                    <a:pt x="358" y="1130"/>
                  </a:lnTo>
                  <a:lnTo>
                    <a:pt x="386" y="1140"/>
                  </a:lnTo>
                  <a:lnTo>
                    <a:pt x="412" y="1150"/>
                  </a:lnTo>
                  <a:lnTo>
                    <a:pt x="440" y="1158"/>
                  </a:lnTo>
                  <a:lnTo>
                    <a:pt x="468" y="1164"/>
                  </a:lnTo>
                  <a:lnTo>
                    <a:pt x="498" y="1170"/>
                  </a:lnTo>
                  <a:lnTo>
                    <a:pt x="528" y="1174"/>
                  </a:lnTo>
                  <a:lnTo>
                    <a:pt x="558" y="1176"/>
                  </a:lnTo>
                  <a:lnTo>
                    <a:pt x="588" y="1176"/>
                  </a:lnTo>
                  <a:lnTo>
                    <a:pt x="618" y="1176"/>
                  </a:lnTo>
                  <a:lnTo>
                    <a:pt x="648" y="1174"/>
                  </a:lnTo>
                  <a:lnTo>
                    <a:pt x="676" y="1170"/>
                  </a:lnTo>
                  <a:lnTo>
                    <a:pt x="706" y="1164"/>
                  </a:lnTo>
                  <a:lnTo>
                    <a:pt x="734" y="1158"/>
                  </a:lnTo>
                  <a:lnTo>
                    <a:pt x="762" y="1150"/>
                  </a:lnTo>
                  <a:lnTo>
                    <a:pt x="790" y="1140"/>
                  </a:lnTo>
                  <a:lnTo>
                    <a:pt x="816" y="1130"/>
                  </a:lnTo>
                  <a:lnTo>
                    <a:pt x="842" y="1118"/>
                  </a:lnTo>
                  <a:lnTo>
                    <a:pt x="868" y="1106"/>
                  </a:lnTo>
                  <a:lnTo>
                    <a:pt x="892" y="1090"/>
                  </a:lnTo>
                  <a:lnTo>
                    <a:pt x="916" y="1076"/>
                  </a:lnTo>
                  <a:lnTo>
                    <a:pt x="938" y="1060"/>
                  </a:lnTo>
                  <a:lnTo>
                    <a:pt x="962" y="1042"/>
                  </a:lnTo>
                  <a:lnTo>
                    <a:pt x="982" y="1024"/>
                  </a:lnTo>
                  <a:lnTo>
                    <a:pt x="1002" y="1004"/>
                  </a:lnTo>
                  <a:lnTo>
                    <a:pt x="1022" y="984"/>
                  </a:lnTo>
                  <a:lnTo>
                    <a:pt x="1040" y="962"/>
                  </a:lnTo>
                  <a:lnTo>
                    <a:pt x="1058" y="940"/>
                  </a:lnTo>
                  <a:lnTo>
                    <a:pt x="1074" y="916"/>
                  </a:lnTo>
                  <a:lnTo>
                    <a:pt x="1090" y="892"/>
                  </a:lnTo>
                  <a:lnTo>
                    <a:pt x="1104" y="868"/>
                  </a:lnTo>
                  <a:lnTo>
                    <a:pt x="1118" y="842"/>
                  </a:lnTo>
                  <a:lnTo>
                    <a:pt x="1128" y="816"/>
                  </a:lnTo>
                  <a:lnTo>
                    <a:pt x="1140" y="790"/>
                  </a:lnTo>
                  <a:lnTo>
                    <a:pt x="1148" y="762"/>
                  </a:lnTo>
                  <a:lnTo>
                    <a:pt x="1156" y="734"/>
                  </a:lnTo>
                  <a:lnTo>
                    <a:pt x="1164" y="706"/>
                  </a:lnTo>
                  <a:lnTo>
                    <a:pt x="1168" y="678"/>
                  </a:lnTo>
                  <a:lnTo>
                    <a:pt x="1172" y="648"/>
                  </a:lnTo>
                  <a:lnTo>
                    <a:pt x="1174" y="618"/>
                  </a:lnTo>
                  <a:lnTo>
                    <a:pt x="1176" y="588"/>
                  </a:lnTo>
                  <a:lnTo>
                    <a:pt x="1174" y="558"/>
                  </a:lnTo>
                  <a:lnTo>
                    <a:pt x="1172" y="528"/>
                  </a:lnTo>
                  <a:lnTo>
                    <a:pt x="1168" y="498"/>
                  </a:lnTo>
                  <a:lnTo>
                    <a:pt x="1164" y="470"/>
                  </a:lnTo>
                  <a:lnTo>
                    <a:pt x="1156" y="442"/>
                  </a:lnTo>
                  <a:lnTo>
                    <a:pt x="1148" y="414"/>
                  </a:lnTo>
                  <a:lnTo>
                    <a:pt x="1140" y="386"/>
                  </a:lnTo>
                  <a:lnTo>
                    <a:pt x="1128" y="360"/>
                  </a:lnTo>
                  <a:lnTo>
                    <a:pt x="1118" y="334"/>
                  </a:lnTo>
                  <a:lnTo>
                    <a:pt x="1104" y="308"/>
                  </a:lnTo>
                  <a:lnTo>
                    <a:pt x="1090" y="284"/>
                  </a:lnTo>
                  <a:lnTo>
                    <a:pt x="1074" y="260"/>
                  </a:lnTo>
                  <a:lnTo>
                    <a:pt x="1058" y="236"/>
                  </a:lnTo>
                  <a:lnTo>
                    <a:pt x="1040" y="214"/>
                  </a:lnTo>
                  <a:lnTo>
                    <a:pt x="1022" y="194"/>
                  </a:lnTo>
                  <a:lnTo>
                    <a:pt x="1002" y="172"/>
                  </a:lnTo>
                  <a:lnTo>
                    <a:pt x="982" y="154"/>
                  </a:lnTo>
                  <a:lnTo>
                    <a:pt x="962" y="134"/>
                  </a:lnTo>
                  <a:lnTo>
                    <a:pt x="938" y="118"/>
                  </a:lnTo>
                  <a:lnTo>
                    <a:pt x="916" y="100"/>
                  </a:lnTo>
                  <a:lnTo>
                    <a:pt x="892" y="86"/>
                  </a:lnTo>
                  <a:lnTo>
                    <a:pt x="868" y="72"/>
                  </a:lnTo>
                  <a:lnTo>
                    <a:pt x="842" y="58"/>
                  </a:lnTo>
                  <a:lnTo>
                    <a:pt x="816" y="46"/>
                  </a:lnTo>
                  <a:lnTo>
                    <a:pt x="790" y="36"/>
                  </a:lnTo>
                  <a:lnTo>
                    <a:pt x="762" y="26"/>
                  </a:lnTo>
                  <a:lnTo>
                    <a:pt x="734" y="18"/>
                  </a:lnTo>
                  <a:lnTo>
                    <a:pt x="706" y="12"/>
                  </a:lnTo>
                  <a:lnTo>
                    <a:pt x="676" y="8"/>
                  </a:lnTo>
                  <a:lnTo>
                    <a:pt x="648" y="4"/>
                  </a:lnTo>
                  <a:lnTo>
                    <a:pt x="618" y="0"/>
                  </a:lnTo>
                  <a:lnTo>
                    <a:pt x="588" y="0"/>
                  </a:lnTo>
                  <a:lnTo>
                    <a:pt x="558" y="0"/>
                  </a:lnTo>
                  <a:lnTo>
                    <a:pt x="528" y="4"/>
                  </a:lnTo>
                  <a:lnTo>
                    <a:pt x="498" y="8"/>
                  </a:lnTo>
                  <a:lnTo>
                    <a:pt x="468" y="12"/>
                  </a:lnTo>
                  <a:lnTo>
                    <a:pt x="440" y="18"/>
                  </a:lnTo>
                  <a:lnTo>
                    <a:pt x="412" y="26"/>
                  </a:lnTo>
                  <a:lnTo>
                    <a:pt x="386" y="36"/>
                  </a:lnTo>
                  <a:lnTo>
                    <a:pt x="358" y="46"/>
                  </a:lnTo>
                  <a:lnTo>
                    <a:pt x="332" y="58"/>
                  </a:lnTo>
                  <a:lnTo>
                    <a:pt x="308" y="72"/>
                  </a:lnTo>
                  <a:lnTo>
                    <a:pt x="282" y="86"/>
                  </a:lnTo>
                  <a:lnTo>
                    <a:pt x="258" y="100"/>
                  </a:lnTo>
                  <a:lnTo>
                    <a:pt x="236" y="118"/>
                  </a:lnTo>
                  <a:lnTo>
                    <a:pt x="214" y="134"/>
                  </a:lnTo>
                  <a:lnTo>
                    <a:pt x="192" y="154"/>
                  </a:lnTo>
                  <a:lnTo>
                    <a:pt x="172" y="172"/>
                  </a:lnTo>
                  <a:lnTo>
                    <a:pt x="152" y="194"/>
                  </a:lnTo>
                  <a:lnTo>
                    <a:pt x="134" y="214"/>
                  </a:lnTo>
                  <a:lnTo>
                    <a:pt x="116" y="236"/>
                  </a:lnTo>
                  <a:lnTo>
                    <a:pt x="100" y="260"/>
                  </a:lnTo>
                  <a:lnTo>
                    <a:pt x="84" y="284"/>
                  </a:lnTo>
                  <a:lnTo>
                    <a:pt x="70" y="308"/>
                  </a:lnTo>
                  <a:lnTo>
                    <a:pt x="58" y="334"/>
                  </a:lnTo>
                  <a:lnTo>
                    <a:pt x="46" y="360"/>
                  </a:lnTo>
                  <a:lnTo>
                    <a:pt x="34" y="386"/>
                  </a:lnTo>
                  <a:lnTo>
                    <a:pt x="26" y="414"/>
                  </a:lnTo>
                  <a:lnTo>
                    <a:pt x="18" y="442"/>
                  </a:lnTo>
                  <a:lnTo>
                    <a:pt x="12" y="470"/>
                  </a:lnTo>
                  <a:lnTo>
                    <a:pt x="6" y="498"/>
                  </a:lnTo>
                  <a:lnTo>
                    <a:pt x="2" y="528"/>
                  </a:lnTo>
                  <a:lnTo>
                    <a:pt x="0" y="558"/>
                  </a:lnTo>
                  <a:lnTo>
                    <a:pt x="0" y="588"/>
                  </a:lnTo>
                  <a:close/>
                  <a:moveTo>
                    <a:pt x="110" y="588"/>
                  </a:moveTo>
                  <a:lnTo>
                    <a:pt x="110" y="588"/>
                  </a:lnTo>
                  <a:lnTo>
                    <a:pt x="110" y="564"/>
                  </a:lnTo>
                  <a:lnTo>
                    <a:pt x="112" y="540"/>
                  </a:lnTo>
                  <a:lnTo>
                    <a:pt x="116" y="516"/>
                  </a:lnTo>
                  <a:lnTo>
                    <a:pt x="120" y="492"/>
                  </a:lnTo>
                  <a:lnTo>
                    <a:pt x="132" y="446"/>
                  </a:lnTo>
                  <a:lnTo>
                    <a:pt x="148" y="402"/>
                  </a:lnTo>
                  <a:lnTo>
                    <a:pt x="168" y="360"/>
                  </a:lnTo>
                  <a:lnTo>
                    <a:pt x="192" y="322"/>
                  </a:lnTo>
                  <a:lnTo>
                    <a:pt x="218" y="284"/>
                  </a:lnTo>
                  <a:lnTo>
                    <a:pt x="250" y="250"/>
                  </a:lnTo>
                  <a:lnTo>
                    <a:pt x="284" y="220"/>
                  </a:lnTo>
                  <a:lnTo>
                    <a:pt x="320" y="192"/>
                  </a:lnTo>
                  <a:lnTo>
                    <a:pt x="360" y="168"/>
                  </a:lnTo>
                  <a:lnTo>
                    <a:pt x="402" y="148"/>
                  </a:lnTo>
                  <a:lnTo>
                    <a:pt x="446" y="132"/>
                  </a:lnTo>
                  <a:lnTo>
                    <a:pt x="492" y="120"/>
                  </a:lnTo>
                  <a:lnTo>
                    <a:pt x="514" y="116"/>
                  </a:lnTo>
                  <a:lnTo>
                    <a:pt x="538" y="114"/>
                  </a:lnTo>
                  <a:lnTo>
                    <a:pt x="562" y="112"/>
                  </a:lnTo>
                  <a:lnTo>
                    <a:pt x="588" y="110"/>
                  </a:lnTo>
                  <a:lnTo>
                    <a:pt x="612" y="112"/>
                  </a:lnTo>
                  <a:lnTo>
                    <a:pt x="636" y="114"/>
                  </a:lnTo>
                  <a:lnTo>
                    <a:pt x="660" y="116"/>
                  </a:lnTo>
                  <a:lnTo>
                    <a:pt x="684" y="120"/>
                  </a:lnTo>
                  <a:lnTo>
                    <a:pt x="730" y="132"/>
                  </a:lnTo>
                  <a:lnTo>
                    <a:pt x="774" y="148"/>
                  </a:lnTo>
                  <a:lnTo>
                    <a:pt x="814" y="168"/>
                  </a:lnTo>
                  <a:lnTo>
                    <a:pt x="854" y="192"/>
                  </a:lnTo>
                  <a:lnTo>
                    <a:pt x="890" y="220"/>
                  </a:lnTo>
                  <a:lnTo>
                    <a:pt x="924" y="250"/>
                  </a:lnTo>
                  <a:lnTo>
                    <a:pt x="956" y="284"/>
                  </a:lnTo>
                  <a:lnTo>
                    <a:pt x="984" y="322"/>
                  </a:lnTo>
                  <a:lnTo>
                    <a:pt x="1008" y="360"/>
                  </a:lnTo>
                  <a:lnTo>
                    <a:pt x="1028" y="402"/>
                  </a:lnTo>
                  <a:lnTo>
                    <a:pt x="1044" y="446"/>
                  </a:lnTo>
                  <a:lnTo>
                    <a:pt x="1056" y="492"/>
                  </a:lnTo>
                  <a:lnTo>
                    <a:pt x="1060" y="516"/>
                  </a:lnTo>
                  <a:lnTo>
                    <a:pt x="1062" y="540"/>
                  </a:lnTo>
                  <a:lnTo>
                    <a:pt x="1064" y="564"/>
                  </a:lnTo>
                  <a:lnTo>
                    <a:pt x="1064" y="588"/>
                  </a:lnTo>
                  <a:lnTo>
                    <a:pt x="1064" y="612"/>
                  </a:lnTo>
                  <a:lnTo>
                    <a:pt x="1062" y="636"/>
                  </a:lnTo>
                  <a:lnTo>
                    <a:pt x="1060" y="660"/>
                  </a:lnTo>
                  <a:lnTo>
                    <a:pt x="1056" y="684"/>
                  </a:lnTo>
                  <a:lnTo>
                    <a:pt x="1044" y="730"/>
                  </a:lnTo>
                  <a:lnTo>
                    <a:pt x="1028" y="774"/>
                  </a:lnTo>
                  <a:lnTo>
                    <a:pt x="1008" y="816"/>
                  </a:lnTo>
                  <a:lnTo>
                    <a:pt x="984" y="856"/>
                  </a:lnTo>
                  <a:lnTo>
                    <a:pt x="956" y="892"/>
                  </a:lnTo>
                  <a:lnTo>
                    <a:pt x="924" y="926"/>
                  </a:lnTo>
                  <a:lnTo>
                    <a:pt x="890" y="956"/>
                  </a:lnTo>
                  <a:lnTo>
                    <a:pt x="854" y="984"/>
                  </a:lnTo>
                  <a:lnTo>
                    <a:pt x="814" y="1008"/>
                  </a:lnTo>
                  <a:lnTo>
                    <a:pt x="774" y="1028"/>
                  </a:lnTo>
                  <a:lnTo>
                    <a:pt x="730" y="1044"/>
                  </a:lnTo>
                  <a:lnTo>
                    <a:pt x="684" y="1056"/>
                  </a:lnTo>
                  <a:lnTo>
                    <a:pt x="660" y="1060"/>
                  </a:lnTo>
                  <a:lnTo>
                    <a:pt x="636" y="1064"/>
                  </a:lnTo>
                  <a:lnTo>
                    <a:pt x="612" y="1066"/>
                  </a:lnTo>
                  <a:lnTo>
                    <a:pt x="588" y="1066"/>
                  </a:lnTo>
                  <a:lnTo>
                    <a:pt x="562" y="1066"/>
                  </a:lnTo>
                  <a:lnTo>
                    <a:pt x="538" y="1064"/>
                  </a:lnTo>
                  <a:lnTo>
                    <a:pt x="514" y="1060"/>
                  </a:lnTo>
                  <a:lnTo>
                    <a:pt x="492" y="1056"/>
                  </a:lnTo>
                  <a:lnTo>
                    <a:pt x="446" y="1044"/>
                  </a:lnTo>
                  <a:lnTo>
                    <a:pt x="402" y="1028"/>
                  </a:lnTo>
                  <a:lnTo>
                    <a:pt x="360" y="1008"/>
                  </a:lnTo>
                  <a:lnTo>
                    <a:pt x="320" y="984"/>
                  </a:lnTo>
                  <a:lnTo>
                    <a:pt x="284" y="956"/>
                  </a:lnTo>
                  <a:lnTo>
                    <a:pt x="250" y="926"/>
                  </a:lnTo>
                  <a:lnTo>
                    <a:pt x="218" y="892"/>
                  </a:lnTo>
                  <a:lnTo>
                    <a:pt x="192" y="856"/>
                  </a:lnTo>
                  <a:lnTo>
                    <a:pt x="168" y="816"/>
                  </a:lnTo>
                  <a:lnTo>
                    <a:pt x="148" y="774"/>
                  </a:lnTo>
                  <a:lnTo>
                    <a:pt x="132" y="730"/>
                  </a:lnTo>
                  <a:lnTo>
                    <a:pt x="120" y="684"/>
                  </a:lnTo>
                  <a:lnTo>
                    <a:pt x="116" y="660"/>
                  </a:lnTo>
                  <a:lnTo>
                    <a:pt x="112" y="636"/>
                  </a:lnTo>
                  <a:lnTo>
                    <a:pt x="110" y="612"/>
                  </a:lnTo>
                  <a:lnTo>
                    <a:pt x="110" y="588"/>
                  </a:lnTo>
                  <a:close/>
                </a:path>
              </a:pathLst>
            </a:custGeom>
            <a:solidFill>
              <a:srgbClr val="EB1947"/>
            </a:solidFill>
            <a:ln w="9525">
              <a:noFill/>
              <a:round/>
              <a:headEnd/>
              <a:tailEnd/>
            </a:ln>
          </p:spPr>
          <p:txBody>
            <a:bodyPr/>
            <a:lstStyle/>
            <a:p>
              <a:endParaRPr lang="en-US"/>
            </a:p>
          </p:txBody>
        </p:sp>
        <p:sp>
          <p:nvSpPr>
            <p:cNvPr id="49159" name="Freeform 24"/>
            <p:cNvSpPr>
              <a:spLocks/>
            </p:cNvSpPr>
            <p:nvPr/>
          </p:nvSpPr>
          <p:spPr bwMode="auto">
            <a:xfrm>
              <a:off x="3628" y="486"/>
              <a:ext cx="838" cy="840"/>
            </a:xfrm>
            <a:custGeom>
              <a:avLst/>
              <a:gdLst>
                <a:gd name="T0" fmla="*/ 0 w 838"/>
                <a:gd name="T1" fmla="*/ 762 h 840"/>
                <a:gd name="T2" fmla="*/ 78 w 838"/>
                <a:gd name="T3" fmla="*/ 840 h 840"/>
                <a:gd name="T4" fmla="*/ 838 w 838"/>
                <a:gd name="T5" fmla="*/ 78 h 840"/>
                <a:gd name="T6" fmla="*/ 760 w 838"/>
                <a:gd name="T7" fmla="*/ 0 h 840"/>
                <a:gd name="T8" fmla="*/ 0 w 838"/>
                <a:gd name="T9" fmla="*/ 762 h 840"/>
                <a:gd name="T10" fmla="*/ 0 60000 65536"/>
                <a:gd name="T11" fmla="*/ 0 60000 65536"/>
                <a:gd name="T12" fmla="*/ 0 60000 65536"/>
                <a:gd name="T13" fmla="*/ 0 60000 65536"/>
                <a:gd name="T14" fmla="*/ 0 60000 65536"/>
                <a:gd name="T15" fmla="*/ 0 w 838"/>
                <a:gd name="T16" fmla="*/ 0 h 840"/>
                <a:gd name="T17" fmla="*/ 838 w 838"/>
                <a:gd name="T18" fmla="*/ 840 h 840"/>
              </a:gdLst>
              <a:ahLst/>
              <a:cxnLst>
                <a:cxn ang="T10">
                  <a:pos x="T0" y="T1"/>
                </a:cxn>
                <a:cxn ang="T11">
                  <a:pos x="T2" y="T3"/>
                </a:cxn>
                <a:cxn ang="T12">
                  <a:pos x="T4" y="T5"/>
                </a:cxn>
                <a:cxn ang="T13">
                  <a:pos x="T6" y="T7"/>
                </a:cxn>
                <a:cxn ang="T14">
                  <a:pos x="T8" y="T9"/>
                </a:cxn>
              </a:cxnLst>
              <a:rect l="T15" t="T16" r="T17" b="T18"/>
              <a:pathLst>
                <a:path w="838" h="840">
                  <a:moveTo>
                    <a:pt x="0" y="762"/>
                  </a:moveTo>
                  <a:lnTo>
                    <a:pt x="78" y="840"/>
                  </a:lnTo>
                  <a:lnTo>
                    <a:pt x="838" y="78"/>
                  </a:lnTo>
                  <a:lnTo>
                    <a:pt x="760" y="0"/>
                  </a:lnTo>
                  <a:lnTo>
                    <a:pt x="0" y="762"/>
                  </a:lnTo>
                  <a:close/>
                </a:path>
              </a:pathLst>
            </a:custGeom>
            <a:solidFill>
              <a:srgbClr val="EB1947"/>
            </a:solidFill>
            <a:ln w="9525">
              <a:no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img.freepik.com/free-vector/timeline-infographic-template_23-2147514544.jpg?size=338&amp;ext=jpg"/>
          <p:cNvPicPr>
            <a:picLocks noChangeAspect="1" noChangeArrowheads="1"/>
          </p:cNvPicPr>
          <p:nvPr/>
        </p:nvPicPr>
        <p:blipFill>
          <a:blip r:embed="rId2"/>
          <a:srcRect b="12222"/>
          <a:stretch>
            <a:fillRect/>
          </a:stretch>
        </p:blipFill>
        <p:spPr bwMode="auto">
          <a:xfrm>
            <a:off x="0" y="-76200"/>
            <a:ext cx="9143999" cy="6858002"/>
          </a:xfrm>
          <a:prstGeom prst="rect">
            <a:avLst/>
          </a:prstGeom>
          <a:noFill/>
        </p:spPr>
      </p:pic>
      <p:sp>
        <p:nvSpPr>
          <p:cNvPr id="8" name="Curved Down Ribbon 7"/>
          <p:cNvSpPr/>
          <p:nvPr/>
        </p:nvSpPr>
        <p:spPr>
          <a:xfrm>
            <a:off x="2209800" y="228600"/>
            <a:ext cx="4572000" cy="2133600"/>
          </a:xfrm>
          <a:prstGeom prst="ellipseRibbon">
            <a:avLst/>
          </a:prstGeom>
          <a:solidFill>
            <a:schemeClr val="tx2">
              <a:lumMod val="60000"/>
              <a:lumOff val="4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 name="Flowchart: Alternate Process 9"/>
          <p:cNvSpPr/>
          <p:nvPr/>
        </p:nvSpPr>
        <p:spPr>
          <a:xfrm>
            <a:off x="304800" y="1981200"/>
            <a:ext cx="2051304" cy="1600200"/>
          </a:xfrm>
          <a:prstGeom prst="flowChartAlternateProcess">
            <a:avLst/>
          </a:prstGeom>
          <a:solidFill>
            <a:srgbClr val="FF0066"/>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 name="TextBox 10"/>
          <p:cNvSpPr txBox="1"/>
          <p:nvPr/>
        </p:nvSpPr>
        <p:spPr>
          <a:xfrm>
            <a:off x="304800" y="1981200"/>
            <a:ext cx="2133600" cy="1631216"/>
          </a:xfrm>
          <a:prstGeom prst="rect">
            <a:avLst/>
          </a:prstGeom>
          <a:noFill/>
        </p:spPr>
        <p:txBody>
          <a:bodyPr wrap="square" rtlCol="0">
            <a:spAutoFit/>
          </a:bodyPr>
          <a:lstStyle/>
          <a:p>
            <a:pPr algn="ctr"/>
            <a:r>
              <a:rPr lang="en-US" sz="2000" b="1" dirty="0" smtClean="0">
                <a:solidFill>
                  <a:schemeClr val="bg1"/>
                </a:solidFill>
              </a:rPr>
              <a:t>Superficial stains that can be removed with rubber cup and prophylaxis paste</a:t>
            </a:r>
          </a:p>
        </p:txBody>
      </p:sp>
      <p:sp>
        <p:nvSpPr>
          <p:cNvPr id="20" name="TextBox 19"/>
          <p:cNvSpPr txBox="1"/>
          <p:nvPr/>
        </p:nvSpPr>
        <p:spPr>
          <a:xfrm>
            <a:off x="685800" y="5181600"/>
            <a:ext cx="1219200" cy="523220"/>
          </a:xfrm>
          <a:prstGeom prst="rect">
            <a:avLst/>
          </a:prstGeom>
          <a:noFill/>
        </p:spPr>
        <p:txBody>
          <a:bodyPr wrap="square" rtlCol="0">
            <a:spAutoFit/>
          </a:bodyPr>
          <a:lstStyle/>
          <a:p>
            <a:r>
              <a:rPr lang="en-US" sz="2800" b="1" dirty="0" smtClean="0">
                <a:solidFill>
                  <a:schemeClr val="tx2"/>
                </a:solidFill>
                <a:latin typeface="Agency FB" pitchFamily="34" charset="0"/>
              </a:rPr>
              <a:t>ST-09</a:t>
            </a:r>
            <a:endParaRPr lang="en-US" sz="2800" b="1" dirty="0">
              <a:solidFill>
                <a:schemeClr val="tx2"/>
              </a:solidFill>
              <a:latin typeface="Agency FB" pitchFamily="34" charset="0"/>
            </a:endParaRPr>
          </a:p>
        </p:txBody>
      </p:sp>
      <p:sp>
        <p:nvSpPr>
          <p:cNvPr id="22" name="Flowchart: Alternate Process 21"/>
          <p:cNvSpPr/>
          <p:nvPr/>
        </p:nvSpPr>
        <p:spPr>
          <a:xfrm>
            <a:off x="6781800" y="4724400"/>
            <a:ext cx="2057400" cy="1295400"/>
          </a:xfrm>
          <a:prstGeom prst="flowChartAlternateProcess">
            <a:avLst/>
          </a:prstGeom>
          <a:solidFill>
            <a:srgbClr val="7030A0"/>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smtClean="0">
                <a:solidFill>
                  <a:schemeClr val="bg2"/>
                </a:solidFill>
              </a:rPr>
              <a:t>Pregnant and lactating women</a:t>
            </a:r>
            <a:endParaRPr lang="en-US" sz="2000" b="1" dirty="0">
              <a:solidFill>
                <a:schemeClr val="bg2"/>
              </a:solidFill>
            </a:endParaRPr>
          </a:p>
        </p:txBody>
      </p:sp>
      <p:sp>
        <p:nvSpPr>
          <p:cNvPr id="23" name="Flowchart: Alternate Process 22"/>
          <p:cNvSpPr/>
          <p:nvPr/>
        </p:nvSpPr>
        <p:spPr>
          <a:xfrm>
            <a:off x="304800" y="4648200"/>
            <a:ext cx="2057400" cy="1295400"/>
          </a:xfrm>
          <a:prstGeom prst="flowChartAlternateProcess">
            <a:avLst/>
          </a:prstGeom>
          <a:solidFill>
            <a:srgbClr val="002060"/>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smtClean="0"/>
              <a:t>Hypersensitive teeth </a:t>
            </a:r>
          </a:p>
        </p:txBody>
      </p:sp>
      <p:sp>
        <p:nvSpPr>
          <p:cNvPr id="24" name="Flowchart: Alternate Process 23"/>
          <p:cNvSpPr/>
          <p:nvPr/>
        </p:nvSpPr>
        <p:spPr>
          <a:xfrm>
            <a:off x="6781800" y="2057400"/>
            <a:ext cx="2133600" cy="1600200"/>
          </a:xfrm>
          <a:prstGeom prst="flowChartAlternateProcess">
            <a:avLst/>
          </a:prstGeom>
          <a:solidFill>
            <a:srgbClr val="008000"/>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smtClean="0">
                <a:solidFill>
                  <a:schemeClr val="bg1"/>
                </a:solidFill>
              </a:rPr>
              <a:t>Children with large pulp chamber</a:t>
            </a:r>
            <a:endParaRPr lang="en-US" sz="2000" b="1" dirty="0">
              <a:solidFill>
                <a:schemeClr val="bg1"/>
              </a:solidFill>
            </a:endParaRPr>
          </a:p>
        </p:txBody>
      </p:sp>
      <p:sp>
        <p:nvSpPr>
          <p:cNvPr id="26" name="TextBox 25"/>
          <p:cNvSpPr txBox="1"/>
          <p:nvPr/>
        </p:nvSpPr>
        <p:spPr>
          <a:xfrm>
            <a:off x="3200400" y="990600"/>
            <a:ext cx="2514600" cy="954107"/>
          </a:xfrm>
          <a:prstGeom prst="rect">
            <a:avLst/>
          </a:prstGeom>
          <a:noFill/>
        </p:spPr>
        <p:txBody>
          <a:bodyPr wrap="square" rtlCol="0">
            <a:spAutoFit/>
          </a:bodyPr>
          <a:lstStyle/>
          <a:p>
            <a:pPr algn="ctr"/>
            <a:r>
              <a:rPr lang="en-US" sz="2800" b="1" dirty="0" smtClean="0">
                <a:latin typeface="Maiandra GD" pitchFamily="34" charset="0"/>
              </a:rPr>
              <a:t>CONTRA INDICATIONS</a:t>
            </a:r>
            <a:endParaRPr lang="en-US" sz="2800" b="1" dirty="0">
              <a:latin typeface="Maiandra GD" pitchFamily="34" charset="0"/>
            </a:endParaRPr>
          </a:p>
        </p:txBody>
      </p:sp>
      <p:sp>
        <p:nvSpPr>
          <p:cNvPr id="15" name="Oval 14"/>
          <p:cNvSpPr/>
          <p:nvPr/>
        </p:nvSpPr>
        <p:spPr>
          <a:xfrm>
            <a:off x="3200400" y="2895600"/>
            <a:ext cx="2667000" cy="228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descr="F:\sowjanya\IMAGES\moon-clip-art--moon-clipart-5.jpg"/>
          <p:cNvPicPr>
            <a:picLocks noChangeAspect="1" noChangeArrowheads="1"/>
          </p:cNvPicPr>
          <p:nvPr/>
        </p:nvPicPr>
        <p:blipFill>
          <a:blip r:embed="rId3"/>
          <a:srcRect/>
          <a:stretch>
            <a:fillRect/>
          </a:stretch>
        </p:blipFill>
        <p:spPr bwMode="auto">
          <a:xfrm>
            <a:off x="3276600" y="2819400"/>
            <a:ext cx="2514600" cy="2438400"/>
          </a:xfrm>
          <a:prstGeom prst="ellipse">
            <a:avLst/>
          </a:prstGeom>
          <a:ln>
            <a:noFill/>
          </a:ln>
          <a:effectLst>
            <a:softEdge rad="112500"/>
          </a:effectLst>
        </p:spPr>
      </p:pic>
      <p:sp>
        <p:nvSpPr>
          <p:cNvPr id="18" name="TextBox 17"/>
          <p:cNvSpPr txBox="1"/>
          <p:nvPr/>
        </p:nvSpPr>
        <p:spPr>
          <a:xfrm>
            <a:off x="3505200" y="5867400"/>
            <a:ext cx="1981200" cy="707886"/>
          </a:xfrm>
          <a:prstGeom prst="rect">
            <a:avLst/>
          </a:prstGeom>
          <a:solidFill>
            <a:srgbClr val="FF0000"/>
          </a:solidFill>
        </p:spPr>
        <p:txBody>
          <a:bodyPr wrap="square" rtlCol="0">
            <a:spAutoFit/>
          </a:bodyPr>
          <a:lstStyle/>
          <a:p>
            <a:pPr algn="ctr"/>
            <a:r>
              <a:rPr lang="en-US" sz="2000" b="1" dirty="0" smtClean="0">
                <a:solidFill>
                  <a:schemeClr val="bg2"/>
                </a:solidFill>
              </a:rPr>
              <a:t>Exposed root surfaces</a:t>
            </a:r>
            <a:endParaRPr lang="en-US" sz="2000" b="1" dirty="0">
              <a:solidFill>
                <a:schemeClr val="bg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0" y="1295400"/>
            <a:ext cx="9144000" cy="2819400"/>
          </a:xfrm>
          <a:effectLst>
            <a:outerShdw dist="35921" dir="2700000" algn="ctr" rotWithShape="0">
              <a:schemeClr val="tx1"/>
            </a:outerShdw>
          </a:effectLst>
        </p:spPr>
        <p:txBody>
          <a:bodyPr/>
          <a:lstStyle/>
          <a:p>
            <a:pPr algn="just" eaLnBrk="1" hangingPunct="1">
              <a:lnSpc>
                <a:spcPct val="150000"/>
              </a:lnSpc>
            </a:pPr>
            <a:endParaRPr lang="en-US" sz="3000" i="1" dirty="0" smtClean="0">
              <a:latin typeface="+mn-lt"/>
            </a:endParaRPr>
          </a:p>
        </p:txBody>
      </p:sp>
      <p:pic>
        <p:nvPicPr>
          <p:cNvPr id="358403" name="Picture 3" descr="Image Preview"/>
          <p:cNvPicPr>
            <a:picLocks noChangeAspect="1" noChangeArrowheads="1"/>
          </p:cNvPicPr>
          <p:nvPr/>
        </p:nvPicPr>
        <p:blipFill>
          <a:blip r:embed="rId3"/>
          <a:srcRect/>
          <a:stretch>
            <a:fillRect/>
          </a:stretch>
        </p:blipFill>
        <p:spPr bwMode="auto">
          <a:xfrm>
            <a:off x="1981200" y="3657600"/>
            <a:ext cx="4495800" cy="2144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ounded Rectangular Callout 3"/>
          <p:cNvSpPr/>
          <p:nvPr/>
        </p:nvSpPr>
        <p:spPr>
          <a:xfrm>
            <a:off x="2057400" y="457200"/>
            <a:ext cx="4876800" cy="2667000"/>
          </a:xfrm>
          <a:prstGeom prst="wedgeRoundRectCallou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Teeth with multiple fillings </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0" nodeType="afterEffect" nodePh="1">
                                  <p:stCondLst>
                                    <p:cond delay="0"/>
                                  </p:stCondLst>
                                  <p:endCondLst>
                                    <p:cond evt="begin" delay="0">
                                      <p:tn val="5"/>
                                    </p:cond>
                                  </p:endCondLst>
                                  <p:childTnLst>
                                    <p:set>
                                      <p:cBhvr>
                                        <p:cTn id="6" dur="1" fill="hold">
                                          <p:stCondLst>
                                            <p:cond delay="0"/>
                                          </p:stCondLst>
                                        </p:cTn>
                                        <p:tgtEl>
                                          <p:spTgt spid="358402"/>
                                        </p:tgtEl>
                                        <p:attrNameLst>
                                          <p:attrName>style.visibility</p:attrName>
                                        </p:attrNameLst>
                                      </p:cBhvr>
                                      <p:to>
                                        <p:strVal val="visible"/>
                                      </p:to>
                                    </p:set>
                                    <p:animEffect transition="in" filter="diamond(out)">
                                      <p:cBhvr>
                                        <p:cTn id="7" dur="2000"/>
                                        <p:tgtEl>
                                          <p:spTgt spid="358402"/>
                                        </p:tgtEl>
                                      </p:cBhvr>
                                    </p:animEffect>
                                  </p:childTnLst>
                                </p:cTn>
                              </p:par>
                            </p:childTnLst>
                          </p:cTn>
                        </p:par>
                        <p:par>
                          <p:cTn id="8" fill="hold" nodeType="afterGroup">
                            <p:stCondLst>
                              <p:cond delay="2000"/>
                            </p:stCondLst>
                            <p:childTnLst>
                              <p:par>
                                <p:cTn id="9" presetID="16" presetClass="entr" presetSubtype="21" fill="hold" nodeType="afterEffect">
                                  <p:stCondLst>
                                    <p:cond delay="0"/>
                                  </p:stCondLst>
                                  <p:childTnLst>
                                    <p:set>
                                      <p:cBhvr>
                                        <p:cTn id="10" dur="1" fill="hold">
                                          <p:stCondLst>
                                            <p:cond delay="0"/>
                                          </p:stCondLst>
                                        </p:cTn>
                                        <p:tgtEl>
                                          <p:spTgt spid="358403"/>
                                        </p:tgtEl>
                                        <p:attrNameLst>
                                          <p:attrName>style.visibility</p:attrName>
                                        </p:attrNameLst>
                                      </p:cBhvr>
                                      <p:to>
                                        <p:strVal val="visible"/>
                                      </p:to>
                                    </p:set>
                                    <p:animEffect transition="in" filter="barn(inVertical)">
                                      <p:cBhvr>
                                        <p:cTn id="11" dur="1000"/>
                                        <p:tgtEl>
                                          <p:spTgt spid="358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6" name="Text Box 4"/>
          <p:cNvSpPr txBox="1">
            <a:spLocks noChangeArrowheads="1"/>
          </p:cNvSpPr>
          <p:nvPr/>
        </p:nvSpPr>
        <p:spPr bwMode="auto">
          <a:xfrm>
            <a:off x="0" y="4738604"/>
            <a:ext cx="9144000" cy="1052596"/>
          </a:xfrm>
          <a:prstGeom prst="rect">
            <a:avLst/>
          </a:prstGeom>
          <a:solidFill>
            <a:schemeClr val="accent2"/>
          </a:solidFill>
          <a:ln w="12700" cap="sq">
            <a:noFill/>
            <a:miter lim="800000"/>
            <a:headEnd type="none" w="sm" len="sm"/>
            <a:tailEnd type="none" w="sm" len="sm"/>
          </a:ln>
        </p:spPr>
        <p:txBody>
          <a:bodyPr wrap="square">
            <a:spAutoFit/>
          </a:bodyPr>
          <a:lstStyle/>
          <a:p>
            <a:pPr marL="457200" indent="-457200" algn="just">
              <a:lnSpc>
                <a:spcPct val="130000"/>
              </a:lnSpc>
              <a:spcBef>
                <a:spcPct val="50000"/>
              </a:spcBef>
              <a:buClr>
                <a:srgbClr val="003399"/>
              </a:buClr>
              <a:buSzPct val="110000"/>
            </a:pPr>
            <a:r>
              <a:rPr lang="en-US" sz="2400" dirty="0" smtClean="0"/>
              <a:t>These </a:t>
            </a:r>
            <a:r>
              <a:rPr lang="en-US" sz="2400" dirty="0"/>
              <a:t>types of stains are best removed physically (</a:t>
            </a:r>
            <a:r>
              <a:rPr lang="en-US" sz="2400" b="1" dirty="0">
                <a:solidFill>
                  <a:schemeClr val="bg1"/>
                </a:solidFill>
              </a:rPr>
              <a:t>enamel micro-abrasion) or managed restoratively.</a:t>
            </a:r>
          </a:p>
        </p:txBody>
      </p:sp>
      <p:sp>
        <p:nvSpPr>
          <p:cNvPr id="5" name="Round Same Side Corner Rectangle 4"/>
          <p:cNvSpPr/>
          <p:nvPr/>
        </p:nvSpPr>
        <p:spPr>
          <a:xfrm>
            <a:off x="0" y="457200"/>
            <a:ext cx="9144000" cy="3581400"/>
          </a:xfrm>
          <a:prstGeom prst="round2Same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30000"/>
              </a:lnSpc>
              <a:spcBef>
                <a:spcPct val="50000"/>
              </a:spcBef>
              <a:buClr>
                <a:srgbClr val="003399"/>
              </a:buClr>
              <a:buSzPct val="110000"/>
            </a:pPr>
            <a:r>
              <a:rPr lang="en-US" b="1" dirty="0" smtClean="0">
                <a:solidFill>
                  <a:schemeClr val="accent2"/>
                </a:solidFill>
              </a:rPr>
              <a:t>Tetracycline stains </a:t>
            </a:r>
            <a:r>
              <a:rPr lang="en-US" dirty="0" smtClean="0"/>
              <a:t>covered with </a:t>
            </a:r>
            <a:r>
              <a:rPr lang="en-US" b="1" dirty="0" smtClean="0">
                <a:solidFill>
                  <a:schemeClr val="accent2"/>
                </a:solidFill>
              </a:rPr>
              <a:t>porcelain / composite resin veneers</a:t>
            </a:r>
            <a:r>
              <a:rPr lang="en-US" dirty="0" smtClean="0"/>
              <a:t> cannot be bleached </a:t>
            </a:r>
          </a:p>
          <a:p>
            <a:pPr marL="457200" indent="-457200" algn="just">
              <a:lnSpc>
                <a:spcPct val="130000"/>
              </a:lnSpc>
              <a:spcBef>
                <a:spcPct val="50000"/>
              </a:spcBef>
              <a:buClr>
                <a:srgbClr val="003399"/>
              </a:buClr>
              <a:buSzPct val="110000"/>
            </a:pPr>
            <a:r>
              <a:rPr lang="en-US" dirty="0" smtClean="0"/>
              <a:t> </a:t>
            </a:r>
            <a:r>
              <a:rPr lang="en-US" b="1" dirty="0" smtClean="0">
                <a:solidFill>
                  <a:schemeClr val="accent2"/>
                </a:solidFill>
              </a:rPr>
              <a:t>Very dark / black stains </a:t>
            </a:r>
            <a:r>
              <a:rPr lang="en-US" dirty="0" smtClean="0"/>
              <a:t>resist bleaching as do small, deep, discolored  / opaque white spots. </a:t>
            </a:r>
          </a:p>
          <a:p>
            <a:pPr marL="457200" indent="-457200" algn="just">
              <a:lnSpc>
                <a:spcPct val="130000"/>
              </a:lnSpc>
              <a:spcBef>
                <a:spcPct val="50000"/>
              </a:spcBef>
              <a:buClr>
                <a:srgbClr val="003399"/>
              </a:buClr>
              <a:buSzPct val="110000"/>
            </a:pPr>
            <a:r>
              <a:rPr lang="en-US" b="1" dirty="0" err="1" smtClean="0">
                <a:solidFill>
                  <a:schemeClr val="accent2"/>
                </a:solidFill>
              </a:rPr>
              <a:t>Fluorosis</a:t>
            </a:r>
            <a:r>
              <a:rPr lang="en-US" dirty="0" smtClean="0"/>
              <a:t> can result in superficial white, brown and yellow spots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376836">
                                            <p:bg/>
                                          </p:spTgt>
                                        </p:tgtEl>
                                        <p:attrNameLst>
                                          <p:attrName>style.visibility</p:attrName>
                                        </p:attrNameLst>
                                      </p:cBhvr>
                                      <p:to>
                                        <p:strVal val="visible"/>
                                      </p:to>
                                    </p:set>
                                    <p:animEffect transition="in" filter="blinds(vertical)">
                                      <p:cBhvr>
                                        <p:cTn id="7" dur="500"/>
                                        <p:tgtEl>
                                          <p:spTgt spid="376836">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376836">
                                            <p:txEl>
                                              <p:pRg st="0" end="0"/>
                                            </p:txEl>
                                          </p:spTgt>
                                        </p:tgtEl>
                                        <p:attrNameLst>
                                          <p:attrName>style.visibility</p:attrName>
                                        </p:attrNameLst>
                                      </p:cBhvr>
                                      <p:to>
                                        <p:strVal val="visible"/>
                                      </p:to>
                                    </p:set>
                                    <p:animEffect transition="in" filter="blinds(vertical)">
                                      <p:cBhvr>
                                        <p:cTn id="12" dur="500"/>
                                        <p:tgtEl>
                                          <p:spTgt spid="3768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6"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066800" y="-152400"/>
          <a:ext cx="110490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Explosion 2 7"/>
          <p:cNvSpPr/>
          <p:nvPr/>
        </p:nvSpPr>
        <p:spPr>
          <a:xfrm rot="20224576">
            <a:off x="-190445" y="81140"/>
            <a:ext cx="3467026" cy="2072683"/>
          </a:xfrm>
          <a:prstGeom prst="irregularSeal2">
            <a:avLst/>
          </a:prstGeom>
          <a:solidFill>
            <a:srgbClr val="DE324F"/>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8"/>
          <p:cNvSpPr txBox="1"/>
          <p:nvPr/>
        </p:nvSpPr>
        <p:spPr>
          <a:xfrm rot="19634675">
            <a:off x="249964" y="884633"/>
            <a:ext cx="2554814" cy="523220"/>
          </a:xfrm>
          <a:prstGeom prst="rect">
            <a:avLst/>
          </a:prstGeom>
          <a:noFill/>
        </p:spPr>
        <p:txBody>
          <a:bodyPr wrap="square" rtlCol="0">
            <a:spAutoFit/>
          </a:bodyPr>
          <a:lstStyle/>
          <a:p>
            <a:r>
              <a:rPr lang="en-US" sz="2800" dirty="0" smtClean="0">
                <a:solidFill>
                  <a:srgbClr val="FFFF00"/>
                </a:solidFill>
                <a:latin typeface="Aharoni" pitchFamily="2" charset="-79"/>
                <a:cs typeface="Aharoni" pitchFamily="2" charset="-79"/>
              </a:rPr>
              <a:t>INDICATIONS</a:t>
            </a:r>
            <a:endParaRPr lang="en-US" sz="2800" dirty="0">
              <a:solidFill>
                <a:srgbClr val="FFFF00"/>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0" y="274638"/>
            <a:ext cx="9144000" cy="1143000"/>
          </a:xfrm>
          <a:effectLst>
            <a:outerShdw dist="35921" dir="2700000" algn="ctr" rotWithShape="0">
              <a:schemeClr val="tx2"/>
            </a:outerShdw>
          </a:effectLst>
        </p:spPr>
        <p:txBody>
          <a:bodyPr>
            <a:normAutofit fontScale="90000"/>
          </a:bodyPr>
          <a:lstStyle/>
          <a:p>
            <a:pPr algn="just" eaLnBrk="1" hangingPunct="1">
              <a:lnSpc>
                <a:spcPct val="140000"/>
              </a:lnSpc>
            </a:pPr>
            <a:r>
              <a:rPr lang="en-US" sz="3000" dirty="0" smtClean="0">
                <a:solidFill>
                  <a:srgbClr val="FF0000"/>
                </a:solidFill>
                <a:latin typeface="Impact" pitchFamily="34" charset="0"/>
              </a:rPr>
              <a:t>Prior to bleaching it is important to note the following for optimal results:</a:t>
            </a:r>
            <a:r>
              <a:rPr lang="en-US" sz="3000" b="1" dirty="0" smtClean="0">
                <a:solidFill>
                  <a:srgbClr val="FF0000"/>
                </a:solidFill>
              </a:rPr>
              <a:t> </a:t>
            </a:r>
          </a:p>
        </p:txBody>
      </p:sp>
      <p:pic>
        <p:nvPicPr>
          <p:cNvPr id="370693" name="Picture 5" descr="Bangkok Tooth Scaling, Bangkok Tooth Cleaning"/>
          <p:cNvPicPr>
            <a:picLocks noGrp="1" noChangeAspect="1" noChangeArrowheads="1"/>
          </p:cNvPicPr>
          <p:nvPr>
            <p:ph sz="half" idx="2"/>
          </p:nvPr>
        </p:nvPicPr>
        <p:blipFill>
          <a:blip r:embed="rId3"/>
          <a:srcRect/>
          <a:stretch>
            <a:fillRect/>
          </a:stretch>
        </p:blipFill>
        <p:spPr>
          <a:xfrm>
            <a:off x="5486400" y="3429000"/>
            <a:ext cx="3238500" cy="1047750"/>
          </a:xfrm>
          <a:noFill/>
          <a:ln w="19050">
            <a:solidFill>
              <a:srgbClr val="000000"/>
            </a:solidFill>
          </a:ln>
        </p:spPr>
      </p:pic>
      <p:pic>
        <p:nvPicPr>
          <p:cNvPr id="370692" name="Picture 4" descr="577979458"/>
          <p:cNvPicPr>
            <a:picLocks noGrp="1" noChangeAspect="1" noChangeArrowheads="1"/>
          </p:cNvPicPr>
          <p:nvPr>
            <p:ph sz="quarter" idx="4294967295"/>
          </p:nvPr>
        </p:nvPicPr>
        <p:blipFill>
          <a:blip r:embed="rId4"/>
          <a:srcRect/>
          <a:stretch>
            <a:fillRect/>
          </a:stretch>
        </p:blipFill>
        <p:spPr>
          <a:xfrm>
            <a:off x="5943600" y="1676400"/>
            <a:ext cx="2362200" cy="1503363"/>
          </a:xfrm>
          <a:noFill/>
          <a:ln w="19050">
            <a:solidFill>
              <a:srgbClr val="000000"/>
            </a:solidFill>
          </a:ln>
        </p:spPr>
      </p:pic>
      <p:sp>
        <p:nvSpPr>
          <p:cNvPr id="370696" name="Rectangle 8"/>
          <p:cNvSpPr>
            <a:spLocks noChangeArrowheads="1"/>
          </p:cNvSpPr>
          <p:nvPr/>
        </p:nvSpPr>
        <p:spPr bwMode="auto">
          <a:xfrm>
            <a:off x="0" y="1524000"/>
            <a:ext cx="5562600" cy="2133600"/>
          </a:xfrm>
          <a:prstGeom prst="rect">
            <a:avLst/>
          </a:prstGeom>
          <a:noFill/>
          <a:ln w="9525">
            <a:noFill/>
            <a:miter lim="800000"/>
            <a:headEnd/>
            <a:tailEnd/>
          </a:ln>
          <a:effectLst>
            <a:outerShdw dist="35921" dir="2700000" algn="ctr" rotWithShape="0">
              <a:schemeClr val="tx1"/>
            </a:outerShdw>
          </a:effectLst>
        </p:spPr>
        <p:txBody>
          <a:bodyPr/>
          <a:lstStyle/>
          <a:p>
            <a:pPr marL="174625" indent="-174625">
              <a:lnSpc>
                <a:spcPct val="150000"/>
              </a:lnSpc>
              <a:spcBef>
                <a:spcPct val="20000"/>
              </a:spcBef>
              <a:buClr>
                <a:srgbClr val="99FF33"/>
              </a:buClr>
              <a:buSzPct val="110000"/>
              <a:buFont typeface="Wingdings" pitchFamily="2" charset="2"/>
              <a:buChar char="§"/>
            </a:pPr>
            <a:r>
              <a:rPr lang="en-US" sz="2300" dirty="0"/>
              <a:t>Perform a diagnosis, ensure the health of the soft tissue, restore carious teeth</a:t>
            </a:r>
            <a:r>
              <a:rPr lang="en-US" sz="2300" dirty="0">
                <a:solidFill>
                  <a:schemeClr val="bg1"/>
                </a:solidFill>
              </a:rPr>
              <a:t>. </a:t>
            </a:r>
            <a:endParaRPr lang="ar-EG" sz="2300" dirty="0">
              <a:solidFill>
                <a:schemeClr val="bg1"/>
              </a:solidFill>
            </a:endParaRPr>
          </a:p>
        </p:txBody>
      </p:sp>
      <p:sp>
        <p:nvSpPr>
          <p:cNvPr id="370697" name="Rectangle 9"/>
          <p:cNvSpPr>
            <a:spLocks noChangeArrowheads="1"/>
          </p:cNvSpPr>
          <p:nvPr/>
        </p:nvSpPr>
        <p:spPr bwMode="auto">
          <a:xfrm>
            <a:off x="152400" y="3352800"/>
            <a:ext cx="5410200" cy="1600200"/>
          </a:xfrm>
          <a:prstGeom prst="rect">
            <a:avLst/>
          </a:prstGeom>
          <a:noFill/>
          <a:ln w="9525">
            <a:noFill/>
            <a:miter lim="800000"/>
            <a:headEnd/>
            <a:tailEnd/>
          </a:ln>
          <a:effectLst>
            <a:outerShdw dist="35921" dir="2700000" algn="ctr" rotWithShape="0">
              <a:schemeClr val="tx1"/>
            </a:outerShdw>
          </a:effectLst>
        </p:spPr>
        <p:txBody>
          <a:bodyPr/>
          <a:lstStyle/>
          <a:p>
            <a:pPr marL="174625" indent="-174625">
              <a:lnSpc>
                <a:spcPct val="140000"/>
              </a:lnSpc>
              <a:spcBef>
                <a:spcPct val="20000"/>
              </a:spcBef>
              <a:buClr>
                <a:srgbClr val="99FF33"/>
              </a:buClr>
              <a:buSzPct val="110000"/>
              <a:buFont typeface="Wingdings" pitchFamily="2" charset="2"/>
              <a:buChar char="§"/>
            </a:pPr>
            <a:r>
              <a:rPr lang="en-US" sz="2300" dirty="0"/>
              <a:t>Remove calculus and external stains from the teeth.  </a:t>
            </a:r>
          </a:p>
        </p:txBody>
      </p:sp>
      <p:sp>
        <p:nvSpPr>
          <p:cNvPr id="370698" name="Rectangle 10"/>
          <p:cNvSpPr>
            <a:spLocks noChangeArrowheads="1"/>
          </p:cNvSpPr>
          <p:nvPr/>
        </p:nvSpPr>
        <p:spPr bwMode="auto">
          <a:xfrm>
            <a:off x="0" y="5029200"/>
            <a:ext cx="5715000" cy="1066800"/>
          </a:xfrm>
          <a:prstGeom prst="rect">
            <a:avLst/>
          </a:prstGeom>
          <a:noFill/>
          <a:ln w="9525">
            <a:noFill/>
            <a:miter lim="800000"/>
            <a:headEnd/>
            <a:tailEnd/>
          </a:ln>
          <a:effectLst>
            <a:outerShdw dist="35921" dir="2700000" algn="ctr" rotWithShape="0">
              <a:schemeClr val="tx1"/>
            </a:outerShdw>
          </a:effectLst>
        </p:spPr>
        <p:txBody>
          <a:bodyPr/>
          <a:lstStyle/>
          <a:p>
            <a:pPr marL="174625" indent="-174625">
              <a:lnSpc>
                <a:spcPct val="210000"/>
              </a:lnSpc>
              <a:spcBef>
                <a:spcPct val="20000"/>
              </a:spcBef>
              <a:buClr>
                <a:srgbClr val="99FF33"/>
              </a:buClr>
              <a:buSzPct val="110000"/>
              <a:buFont typeface="Wingdings" pitchFamily="2" charset="2"/>
              <a:buChar char="§"/>
            </a:pPr>
            <a:r>
              <a:rPr lang="en-US" sz="2300" dirty="0"/>
              <a:t>Taking Photographs</a:t>
            </a:r>
            <a:r>
              <a:rPr lang="en-US" sz="2300" dirty="0">
                <a:solidFill>
                  <a:schemeClr val="bg1"/>
                </a:solidFill>
              </a:rPr>
              <a:t>.</a:t>
            </a:r>
            <a:endParaRPr lang="ar-EG" sz="2300" dirty="0">
              <a:solidFill>
                <a:schemeClr val="bg1"/>
              </a:solidFill>
            </a:endParaRPr>
          </a:p>
        </p:txBody>
      </p:sp>
      <p:pic>
        <p:nvPicPr>
          <p:cNvPr id="370701" name="Picture 13" descr="123564"/>
          <p:cNvPicPr>
            <a:picLocks noGrp="1" noChangeAspect="1" noChangeArrowheads="1"/>
          </p:cNvPicPr>
          <p:nvPr>
            <p:ph sz="half" idx="1"/>
          </p:nvPr>
        </p:nvPicPr>
        <p:blipFill>
          <a:blip r:embed="rId5"/>
          <a:srcRect/>
          <a:stretch>
            <a:fillRect/>
          </a:stretch>
        </p:blipFill>
        <p:spPr>
          <a:xfrm>
            <a:off x="6248400" y="4724400"/>
            <a:ext cx="2514600" cy="1981200"/>
          </a:xfr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70690"/>
                                        </p:tgtEl>
                                        <p:attrNameLst>
                                          <p:attrName>style.visibility</p:attrName>
                                        </p:attrNameLst>
                                      </p:cBhvr>
                                      <p:to>
                                        <p:strVal val="visible"/>
                                      </p:to>
                                    </p:set>
                                    <p:anim calcmode="lin" valueType="num">
                                      <p:cBhvr>
                                        <p:cTn id="7" dur="1000" fill="hold"/>
                                        <p:tgtEl>
                                          <p:spTgt spid="370690"/>
                                        </p:tgtEl>
                                        <p:attrNameLst>
                                          <p:attrName>ppt_x</p:attrName>
                                        </p:attrNameLst>
                                      </p:cBhvr>
                                      <p:tavLst>
                                        <p:tav tm="0">
                                          <p:val>
                                            <p:strVal val="#ppt_x-.2"/>
                                          </p:val>
                                        </p:tav>
                                        <p:tav tm="100000">
                                          <p:val>
                                            <p:strVal val="#ppt_x"/>
                                          </p:val>
                                        </p:tav>
                                      </p:tavLst>
                                    </p:anim>
                                    <p:anim calcmode="lin" valueType="num">
                                      <p:cBhvr>
                                        <p:cTn id="8" dur="1000" fill="hold"/>
                                        <p:tgtEl>
                                          <p:spTgt spid="37069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70690"/>
                                        </p:tgtEl>
                                      </p:cBhvr>
                                    </p:animEffect>
                                  </p:childTnLst>
                                </p:cTn>
                              </p:par>
                            </p:childTnLst>
                          </p:cTn>
                        </p:par>
                        <p:par>
                          <p:cTn id="10" fill="hold" nodeType="afterGroup">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370696">
                                            <p:txEl>
                                              <p:pRg st="0" end="0"/>
                                            </p:txEl>
                                          </p:spTgt>
                                        </p:tgtEl>
                                        <p:attrNameLst>
                                          <p:attrName>style.visibility</p:attrName>
                                        </p:attrNameLst>
                                      </p:cBhvr>
                                      <p:to>
                                        <p:strVal val="visible"/>
                                      </p:to>
                                    </p:set>
                                    <p:anim calcmode="lin" valueType="num">
                                      <p:cBhvr>
                                        <p:cTn id="13" dur="1000" fill="hold"/>
                                        <p:tgtEl>
                                          <p:spTgt spid="370696">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37069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70696">
                                            <p:txEl>
                                              <p:pRg st="0" end="0"/>
                                            </p:txEl>
                                          </p:spTgt>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370692"/>
                                        </p:tgtEl>
                                        <p:attrNameLst>
                                          <p:attrName>style.visibility</p:attrName>
                                        </p:attrNameLst>
                                      </p:cBhvr>
                                      <p:to>
                                        <p:strVal val="visible"/>
                                      </p:to>
                                    </p:set>
                                    <p:animEffect transition="in" filter="fade">
                                      <p:cBhvr>
                                        <p:cTn id="19" dur="500"/>
                                        <p:tgtEl>
                                          <p:spTgt spid="3706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370697">
                                            <p:txEl>
                                              <p:pRg st="0" end="0"/>
                                            </p:txEl>
                                          </p:spTgt>
                                        </p:tgtEl>
                                        <p:attrNameLst>
                                          <p:attrName>style.visibility</p:attrName>
                                        </p:attrNameLst>
                                      </p:cBhvr>
                                      <p:to>
                                        <p:strVal val="visible"/>
                                      </p:to>
                                    </p:set>
                                    <p:anim calcmode="lin" valueType="num">
                                      <p:cBhvr>
                                        <p:cTn id="24" dur="1000" fill="hold"/>
                                        <p:tgtEl>
                                          <p:spTgt spid="370697">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37069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70697">
                                            <p:txEl>
                                              <p:pRg st="0" end="0"/>
                                            </p:txEl>
                                          </p:spTgt>
                                        </p:tgtEl>
                                      </p:cBhvr>
                                    </p:animEffect>
                                  </p:childTnLst>
                                </p:cTn>
                              </p:par>
                            </p:childTnLst>
                          </p:cTn>
                        </p:par>
                        <p:par>
                          <p:cTn id="27" fill="hold" nodeType="afterGroup">
                            <p:stCondLst>
                              <p:cond delay="1000"/>
                            </p:stCondLst>
                            <p:childTnLst>
                              <p:par>
                                <p:cTn id="28" presetID="10" presetClass="entr" presetSubtype="0" fill="hold" nodeType="afterEffect">
                                  <p:stCondLst>
                                    <p:cond delay="0"/>
                                  </p:stCondLst>
                                  <p:childTnLst>
                                    <p:set>
                                      <p:cBhvr>
                                        <p:cTn id="29" dur="1" fill="hold">
                                          <p:stCondLst>
                                            <p:cond delay="0"/>
                                          </p:stCondLst>
                                        </p:cTn>
                                        <p:tgtEl>
                                          <p:spTgt spid="370693"/>
                                        </p:tgtEl>
                                        <p:attrNameLst>
                                          <p:attrName>style.visibility</p:attrName>
                                        </p:attrNameLst>
                                      </p:cBhvr>
                                      <p:to>
                                        <p:strVal val="visible"/>
                                      </p:to>
                                    </p:set>
                                    <p:animEffect transition="in" filter="fade">
                                      <p:cBhvr>
                                        <p:cTn id="30" dur="500"/>
                                        <p:tgtEl>
                                          <p:spTgt spid="37069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370698">
                                            <p:txEl>
                                              <p:pRg st="0" end="0"/>
                                            </p:txEl>
                                          </p:spTgt>
                                        </p:tgtEl>
                                        <p:attrNameLst>
                                          <p:attrName>style.visibility</p:attrName>
                                        </p:attrNameLst>
                                      </p:cBhvr>
                                      <p:to>
                                        <p:strVal val="visible"/>
                                      </p:to>
                                    </p:set>
                                    <p:anim calcmode="lin" valueType="num">
                                      <p:cBhvr>
                                        <p:cTn id="35" dur="1000" fill="hold"/>
                                        <p:tgtEl>
                                          <p:spTgt spid="370698">
                                            <p:txEl>
                                              <p:pRg st="0" end="0"/>
                                            </p:txEl>
                                          </p:spTgt>
                                        </p:tgtEl>
                                        <p:attrNameLst>
                                          <p:attrName>ppt_x</p:attrName>
                                        </p:attrNameLst>
                                      </p:cBhvr>
                                      <p:tavLst>
                                        <p:tav tm="0">
                                          <p:val>
                                            <p:strVal val="#ppt_x-.2"/>
                                          </p:val>
                                        </p:tav>
                                        <p:tav tm="100000">
                                          <p:val>
                                            <p:strVal val="#ppt_x"/>
                                          </p:val>
                                        </p:tav>
                                      </p:tavLst>
                                    </p:anim>
                                    <p:anim calcmode="lin" valueType="num">
                                      <p:cBhvr>
                                        <p:cTn id="36" dur="1000" fill="hold"/>
                                        <p:tgtEl>
                                          <p:spTgt spid="37069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70698">
                                            <p:txEl>
                                              <p:pRg st="0" end="0"/>
                                            </p:txEl>
                                          </p:spTgt>
                                        </p:tgtEl>
                                      </p:cBhvr>
                                    </p:animEffect>
                                  </p:childTnLst>
                                </p:cTn>
                              </p:par>
                              <p:par>
                                <p:cTn id="38" presetID="6" presetClass="entr" presetSubtype="32" fill="hold" nodeType="withEffect">
                                  <p:stCondLst>
                                    <p:cond delay="0"/>
                                  </p:stCondLst>
                                  <p:childTnLst>
                                    <p:set>
                                      <p:cBhvr>
                                        <p:cTn id="39" dur="1" fill="hold">
                                          <p:stCondLst>
                                            <p:cond delay="0"/>
                                          </p:stCondLst>
                                        </p:cTn>
                                        <p:tgtEl>
                                          <p:spTgt spid="370701"/>
                                        </p:tgtEl>
                                        <p:attrNameLst>
                                          <p:attrName>style.visibility</p:attrName>
                                        </p:attrNameLst>
                                      </p:cBhvr>
                                      <p:to>
                                        <p:strVal val="visible"/>
                                      </p:to>
                                    </p:set>
                                    <p:animEffect transition="in" filter="circle(out)">
                                      <p:cBhvr>
                                        <p:cTn id="40" dur="2000"/>
                                        <p:tgtEl>
                                          <p:spTgt spid="370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0" grpId="0"/>
      <p:bldP spid="370696" grpId="0" build="p"/>
      <p:bldP spid="370697" grpId="0" build="p"/>
      <p:bldP spid="37069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47700"/>
            <a:ext cx="8382000" cy="952500"/>
          </a:xfrm>
        </p:spPr>
        <p:txBody>
          <a:bodyPr>
            <a:normAutofit fontScale="90000"/>
          </a:bodyPr>
          <a:lstStyle/>
          <a:p>
            <a:pPr algn="l"/>
            <a:r>
              <a:rPr lang="en-US" sz="2800" dirty="0" smtClean="0"/>
              <a:t>Behavioral History</a:t>
            </a:r>
            <a:br>
              <a:rPr lang="en-US" sz="2800" dirty="0" smtClean="0"/>
            </a:br>
            <a:r>
              <a:rPr lang="en-US" sz="2800" dirty="0" smtClean="0"/>
              <a:t>Dealing with the patients </a:t>
            </a:r>
            <a:br>
              <a:rPr lang="en-US" sz="2800" dirty="0" smtClean="0"/>
            </a:br>
            <a:r>
              <a:rPr lang="en-US" sz="2800" dirty="0" smtClean="0"/>
              <a:t/>
            </a:r>
            <a:br>
              <a:rPr lang="en-US" sz="2800" dirty="0" smtClean="0"/>
            </a:br>
            <a:endParaRPr lang="en-US" sz="2800" dirty="0"/>
          </a:p>
        </p:txBody>
      </p:sp>
      <p:sp>
        <p:nvSpPr>
          <p:cNvPr id="3" name="Text Placeholder 2"/>
          <p:cNvSpPr>
            <a:spLocks noGrp="1"/>
          </p:cNvSpPr>
          <p:nvPr>
            <p:ph type="body" sz="half" idx="1"/>
          </p:nvPr>
        </p:nvSpPr>
        <p:spPr>
          <a:xfrm>
            <a:off x="0" y="1905000"/>
            <a:ext cx="5105400" cy="4114800"/>
          </a:xfrm>
        </p:spPr>
        <p:txBody>
          <a:bodyPr>
            <a:normAutofit fontScale="85000" lnSpcReduction="20000"/>
          </a:bodyPr>
          <a:lstStyle/>
          <a:p>
            <a:pPr marL="457200" indent="-457200" algn="just">
              <a:lnSpc>
                <a:spcPct val="150000"/>
              </a:lnSpc>
              <a:buClr>
                <a:schemeClr val="hlink"/>
              </a:buClr>
              <a:buSzPct val="150000"/>
              <a:buNone/>
            </a:pPr>
            <a:r>
              <a:rPr lang="en-US" dirty="0" smtClean="0"/>
              <a:t>“ </a:t>
            </a:r>
            <a:r>
              <a:rPr lang="en-US" dirty="0" smtClean="0">
                <a:solidFill>
                  <a:srgbClr val="FF0000"/>
                </a:solidFill>
              </a:rPr>
              <a:t>Esthetic Formula</a:t>
            </a:r>
            <a:r>
              <a:rPr lang="en-US" dirty="0" smtClean="0"/>
              <a:t>” </a:t>
            </a:r>
          </a:p>
          <a:p>
            <a:pPr marL="457200" indent="-457200" algn="just">
              <a:lnSpc>
                <a:spcPct val="150000"/>
              </a:lnSpc>
              <a:buClr>
                <a:schemeClr val="hlink"/>
              </a:buClr>
              <a:buSzPct val="150000"/>
              <a:buNone/>
            </a:pPr>
            <a:r>
              <a:rPr lang="en-US" dirty="0" smtClean="0"/>
              <a:t>	“It was found in a study that there is a strong relation between color of the skin and color of the teeth.”</a:t>
            </a:r>
          </a:p>
          <a:p>
            <a:pPr marL="457200" indent="-457200" algn="just">
              <a:lnSpc>
                <a:spcPct val="150000"/>
              </a:lnSpc>
              <a:buClr>
                <a:schemeClr val="hlink"/>
              </a:buClr>
              <a:buSzPct val="150000"/>
              <a:buNone/>
            </a:pPr>
            <a:r>
              <a:rPr lang="en-US" dirty="0" smtClean="0"/>
              <a:t>	“</a:t>
            </a:r>
            <a:r>
              <a:rPr lang="en-US" dirty="0" smtClean="0">
                <a:solidFill>
                  <a:srgbClr val="FF0000"/>
                </a:solidFill>
              </a:rPr>
              <a:t>Restoring </a:t>
            </a:r>
            <a:r>
              <a:rPr lang="en-US" dirty="0" err="1" smtClean="0">
                <a:solidFill>
                  <a:srgbClr val="FF0000"/>
                </a:solidFill>
              </a:rPr>
              <a:t>naturality</a:t>
            </a:r>
            <a:r>
              <a:rPr lang="en-US" dirty="0" smtClean="0">
                <a:solidFill>
                  <a:srgbClr val="FF0000"/>
                </a:solidFill>
              </a:rPr>
              <a:t> and not artificiality”.</a:t>
            </a:r>
          </a:p>
          <a:p>
            <a:endParaRPr lang="en-US" dirty="0"/>
          </a:p>
        </p:txBody>
      </p:sp>
      <p:pic>
        <p:nvPicPr>
          <p:cNvPr id="6" name="Picture 5" descr="Abb"/>
          <p:cNvPicPr>
            <a:picLocks noChangeAspect="1" noChangeArrowheads="1"/>
          </p:cNvPicPr>
          <p:nvPr/>
        </p:nvPicPr>
        <p:blipFill>
          <a:blip r:embed="rId2"/>
          <a:srcRect r="14839"/>
          <a:stretch>
            <a:fillRect/>
          </a:stretch>
        </p:blipFill>
        <p:spPr bwMode="auto">
          <a:xfrm>
            <a:off x="6019800" y="381000"/>
            <a:ext cx="2514600" cy="1925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Image result for Restoring naturality and not artificiality”."/>
          <p:cNvPicPr>
            <a:picLocks noGrp="1" noChangeAspect="1" noChangeArrowheads="1"/>
          </p:cNvPicPr>
          <p:nvPr>
            <p:ph sz="quarter" idx="2"/>
          </p:nvPr>
        </p:nvPicPr>
        <p:blipFill>
          <a:blip r:embed="rId3"/>
          <a:srcRect l="16000" t="20000" r="20000" b="20000"/>
          <a:stretch>
            <a:fillRect/>
          </a:stretch>
        </p:blipFill>
        <p:spPr bwMode="auto">
          <a:xfrm>
            <a:off x="6380988" y="2602992"/>
            <a:ext cx="1924812" cy="2273808"/>
          </a:xfrm>
          <a:prstGeom prst="rect">
            <a:avLst/>
          </a:prstGeom>
          <a:noFill/>
        </p:spPr>
      </p:pic>
      <p:pic>
        <p:nvPicPr>
          <p:cNvPr id="208898" name="Picture 2"/>
          <p:cNvPicPr>
            <a:picLocks noGrp="1" noChangeAspect="1" noChangeArrowheads="1"/>
          </p:cNvPicPr>
          <p:nvPr>
            <p:ph sz="quarter" idx="3"/>
          </p:nvPr>
        </p:nvPicPr>
        <p:blipFill>
          <a:blip r:embed="rId4"/>
          <a:srcRect/>
          <a:stretch>
            <a:fillRect/>
          </a:stretch>
        </p:blipFill>
        <p:spPr bwMode="auto">
          <a:xfrm>
            <a:off x="6019800" y="4860324"/>
            <a:ext cx="2667000" cy="1997676"/>
          </a:xfrm>
          <a:prstGeom prst="rect">
            <a:avLst/>
          </a:prstGeom>
          <a:noFill/>
          <a:ln w="9525">
            <a:noFill/>
            <a:miter lim="800000"/>
            <a:headEnd/>
            <a:tailEnd/>
          </a:ln>
          <a:effectLst/>
        </p:spPr>
      </p:pic>
    </p:spTree>
  </p:cSld>
  <p:clrMapOvr>
    <a:masterClrMapping/>
  </p:clrMapOvr>
  <p:transition spd="slow">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1219200"/>
          <a:ext cx="9144000" cy="769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AutoShape 2"/>
          <p:cNvSpPr>
            <a:spLocks noChangeArrowheads="1"/>
          </p:cNvSpPr>
          <p:nvPr/>
        </p:nvSpPr>
        <p:spPr bwMode="auto">
          <a:xfrm>
            <a:off x="3563938" y="479425"/>
            <a:ext cx="2663825" cy="792163"/>
          </a:xfrm>
          <a:prstGeom prst="flowChartProcess">
            <a:avLst/>
          </a:prstGeom>
          <a:solidFill>
            <a:srgbClr val="FFFFCC"/>
          </a:solidFill>
          <a:ln w="9525">
            <a:solidFill>
              <a:schemeClr val="tx1"/>
            </a:solidFill>
            <a:miter lim="800000"/>
            <a:headEnd/>
            <a:tailEnd/>
          </a:ln>
        </p:spPr>
        <p:txBody>
          <a:bodyPr wrap="none" anchor="ctr"/>
          <a:lstStyle/>
          <a:p>
            <a:pPr algn="ctr" rtl="1"/>
            <a:r>
              <a:rPr lang="en-US" sz="3000">
                <a:solidFill>
                  <a:schemeClr val="tx1"/>
                </a:solidFill>
              </a:rPr>
              <a:t>Methods</a:t>
            </a:r>
          </a:p>
        </p:txBody>
      </p:sp>
      <p:sp>
        <p:nvSpPr>
          <p:cNvPr id="260099" name="AutoShape 3"/>
          <p:cNvSpPr>
            <a:spLocks noChangeArrowheads="1"/>
          </p:cNvSpPr>
          <p:nvPr/>
        </p:nvSpPr>
        <p:spPr bwMode="auto">
          <a:xfrm>
            <a:off x="1258888" y="1919288"/>
            <a:ext cx="2571750" cy="609600"/>
          </a:xfrm>
          <a:prstGeom prst="flowChartProcess">
            <a:avLst/>
          </a:prstGeom>
          <a:solidFill>
            <a:srgbClr val="FF6699"/>
          </a:solidFill>
          <a:ln w="9525">
            <a:solidFill>
              <a:schemeClr val="tx1"/>
            </a:solidFill>
            <a:miter lim="800000"/>
            <a:headEnd/>
            <a:tailEnd/>
          </a:ln>
        </p:spPr>
        <p:txBody>
          <a:bodyPr wrap="none" anchor="ctr"/>
          <a:lstStyle/>
          <a:p>
            <a:pPr algn="ctr" rtl="1"/>
            <a:r>
              <a:rPr lang="en-US" sz="2800">
                <a:solidFill>
                  <a:schemeClr val="tx1"/>
                </a:solidFill>
              </a:rPr>
              <a:t>Non-vital</a:t>
            </a:r>
          </a:p>
        </p:txBody>
      </p:sp>
      <p:sp>
        <p:nvSpPr>
          <p:cNvPr id="260100" name="AutoShape 4"/>
          <p:cNvSpPr>
            <a:spLocks noChangeArrowheads="1"/>
          </p:cNvSpPr>
          <p:nvPr/>
        </p:nvSpPr>
        <p:spPr bwMode="auto">
          <a:xfrm>
            <a:off x="5940425" y="1919288"/>
            <a:ext cx="2592388" cy="609600"/>
          </a:xfrm>
          <a:prstGeom prst="flowChartProcess">
            <a:avLst/>
          </a:prstGeom>
          <a:solidFill>
            <a:srgbClr val="FF6699"/>
          </a:solidFill>
          <a:ln w="9525">
            <a:solidFill>
              <a:schemeClr val="tx1"/>
            </a:solidFill>
            <a:miter lim="800000"/>
            <a:headEnd/>
            <a:tailEnd/>
          </a:ln>
        </p:spPr>
        <p:txBody>
          <a:bodyPr wrap="none" anchor="ctr"/>
          <a:lstStyle/>
          <a:p>
            <a:pPr algn="ctr"/>
            <a:r>
              <a:rPr lang="en-US" sz="2800">
                <a:solidFill>
                  <a:schemeClr val="tx1"/>
                </a:solidFill>
              </a:rPr>
              <a:t>Vital</a:t>
            </a:r>
          </a:p>
        </p:txBody>
      </p:sp>
      <p:sp>
        <p:nvSpPr>
          <p:cNvPr id="260101" name="AutoShape 5"/>
          <p:cNvSpPr>
            <a:spLocks noChangeArrowheads="1"/>
          </p:cNvSpPr>
          <p:nvPr/>
        </p:nvSpPr>
        <p:spPr bwMode="auto">
          <a:xfrm>
            <a:off x="6227763" y="911225"/>
            <a:ext cx="2376487" cy="1008063"/>
          </a:xfrm>
          <a:prstGeom prst="curvedLeftArrow">
            <a:avLst>
              <a:gd name="adj1" fmla="val 20000"/>
              <a:gd name="adj2" fmla="val 40000"/>
              <a:gd name="adj3" fmla="val 78583"/>
            </a:avLst>
          </a:prstGeom>
          <a:solidFill>
            <a:srgbClr val="FFFF00"/>
          </a:solidFill>
          <a:ln w="9525">
            <a:solidFill>
              <a:schemeClr val="tx1"/>
            </a:solidFill>
            <a:miter lim="800000"/>
            <a:headEnd/>
            <a:tailEnd/>
          </a:ln>
        </p:spPr>
        <p:txBody>
          <a:bodyPr wrap="none" anchor="ctr"/>
          <a:lstStyle/>
          <a:p>
            <a:endParaRPr lang="en-GB"/>
          </a:p>
        </p:txBody>
      </p:sp>
      <p:sp>
        <p:nvSpPr>
          <p:cNvPr id="260102" name="AutoShape 6"/>
          <p:cNvSpPr>
            <a:spLocks noChangeArrowheads="1"/>
          </p:cNvSpPr>
          <p:nvPr/>
        </p:nvSpPr>
        <p:spPr bwMode="auto">
          <a:xfrm>
            <a:off x="179388" y="3576638"/>
            <a:ext cx="1655762" cy="609600"/>
          </a:xfrm>
          <a:prstGeom prst="flowChartProcess">
            <a:avLst/>
          </a:prstGeom>
          <a:solidFill>
            <a:schemeClr val="accent2"/>
          </a:solidFill>
          <a:ln w="9525">
            <a:solidFill>
              <a:schemeClr val="tx1"/>
            </a:solidFill>
            <a:miter lim="800000"/>
            <a:headEnd/>
            <a:tailEnd/>
          </a:ln>
        </p:spPr>
        <p:txBody>
          <a:bodyPr wrap="none" anchor="ctr"/>
          <a:lstStyle/>
          <a:p>
            <a:pPr algn="ctr" rtl="1"/>
            <a:r>
              <a:rPr lang="en-US" sz="2400">
                <a:solidFill>
                  <a:schemeClr val="tx1"/>
                </a:solidFill>
              </a:rPr>
              <a:t>In office</a:t>
            </a:r>
          </a:p>
        </p:txBody>
      </p:sp>
      <p:sp>
        <p:nvSpPr>
          <p:cNvPr id="260103" name="AutoShape 7"/>
          <p:cNvSpPr>
            <a:spLocks noChangeArrowheads="1"/>
          </p:cNvSpPr>
          <p:nvPr/>
        </p:nvSpPr>
        <p:spPr bwMode="auto">
          <a:xfrm>
            <a:off x="1331913" y="4727575"/>
            <a:ext cx="1706562" cy="609600"/>
          </a:xfrm>
          <a:prstGeom prst="flowChartProcess">
            <a:avLst/>
          </a:prstGeom>
          <a:solidFill>
            <a:srgbClr val="FFFFFF"/>
          </a:solidFill>
          <a:ln w="9525">
            <a:solidFill>
              <a:schemeClr val="tx1"/>
            </a:solidFill>
            <a:miter lim="800000"/>
            <a:headEnd/>
            <a:tailEnd/>
          </a:ln>
        </p:spPr>
        <p:txBody>
          <a:bodyPr wrap="none" anchor="ctr"/>
          <a:lstStyle/>
          <a:p>
            <a:pPr algn="ctr" rtl="1"/>
            <a:r>
              <a:rPr lang="en-US" sz="2400">
                <a:solidFill>
                  <a:schemeClr val="tx1"/>
                </a:solidFill>
              </a:rPr>
              <a:t>Walking</a:t>
            </a:r>
          </a:p>
        </p:txBody>
      </p:sp>
      <p:sp>
        <p:nvSpPr>
          <p:cNvPr id="260104" name="AutoShape 8"/>
          <p:cNvSpPr>
            <a:spLocks noChangeArrowheads="1"/>
          </p:cNvSpPr>
          <p:nvPr/>
        </p:nvSpPr>
        <p:spPr bwMode="auto">
          <a:xfrm>
            <a:off x="1042988" y="911225"/>
            <a:ext cx="2447925" cy="1008063"/>
          </a:xfrm>
          <a:prstGeom prst="curvedRightArrow">
            <a:avLst>
              <a:gd name="adj1" fmla="val 20000"/>
              <a:gd name="adj2" fmla="val 40000"/>
              <a:gd name="adj3" fmla="val 80945"/>
            </a:avLst>
          </a:prstGeom>
          <a:solidFill>
            <a:srgbClr val="FFFF00"/>
          </a:solidFill>
          <a:ln w="9525">
            <a:solidFill>
              <a:schemeClr val="tx1"/>
            </a:solidFill>
            <a:miter lim="800000"/>
            <a:headEnd/>
            <a:tailEnd/>
          </a:ln>
        </p:spPr>
        <p:txBody>
          <a:bodyPr wrap="none" anchor="ctr"/>
          <a:lstStyle/>
          <a:p>
            <a:endParaRPr lang="en-GB"/>
          </a:p>
        </p:txBody>
      </p:sp>
      <p:sp>
        <p:nvSpPr>
          <p:cNvPr id="260105" name="AutoShape 9"/>
          <p:cNvSpPr>
            <a:spLocks noChangeArrowheads="1"/>
          </p:cNvSpPr>
          <p:nvPr/>
        </p:nvSpPr>
        <p:spPr bwMode="auto">
          <a:xfrm>
            <a:off x="5003800" y="3071813"/>
            <a:ext cx="1779588" cy="681037"/>
          </a:xfrm>
          <a:prstGeom prst="flowChartProcess">
            <a:avLst/>
          </a:prstGeom>
          <a:solidFill>
            <a:schemeClr val="accent2"/>
          </a:solidFill>
          <a:ln w="9525">
            <a:solidFill>
              <a:schemeClr val="tx1"/>
            </a:solidFill>
            <a:miter lim="800000"/>
            <a:headEnd/>
            <a:tailEnd/>
          </a:ln>
        </p:spPr>
        <p:txBody>
          <a:bodyPr wrap="none" anchor="ctr"/>
          <a:lstStyle/>
          <a:p>
            <a:pPr algn="ctr" rtl="1"/>
            <a:r>
              <a:rPr lang="en-US" sz="2400">
                <a:solidFill>
                  <a:schemeClr val="tx1"/>
                </a:solidFill>
              </a:rPr>
              <a:t>In-office</a:t>
            </a:r>
          </a:p>
        </p:txBody>
      </p:sp>
      <p:sp>
        <p:nvSpPr>
          <p:cNvPr id="260106" name="AutoShape 10"/>
          <p:cNvSpPr>
            <a:spLocks noChangeArrowheads="1"/>
          </p:cNvSpPr>
          <p:nvPr/>
        </p:nvSpPr>
        <p:spPr bwMode="auto">
          <a:xfrm>
            <a:off x="4572000" y="4008438"/>
            <a:ext cx="3148013" cy="968375"/>
          </a:xfrm>
          <a:prstGeom prst="flowChartProcess">
            <a:avLst/>
          </a:prstGeom>
          <a:solidFill>
            <a:srgbClr val="FFFFFF"/>
          </a:solidFill>
          <a:ln w="9525">
            <a:solidFill>
              <a:schemeClr val="tx1"/>
            </a:solidFill>
            <a:miter lim="800000"/>
            <a:headEnd/>
            <a:tailEnd/>
          </a:ln>
        </p:spPr>
        <p:txBody>
          <a:bodyPr wrap="none" anchor="ctr"/>
          <a:lstStyle/>
          <a:p>
            <a:pPr algn="ctr" rtl="1"/>
            <a:r>
              <a:rPr lang="en-US" sz="2400">
                <a:solidFill>
                  <a:schemeClr val="tx1"/>
                </a:solidFill>
              </a:rPr>
              <a:t>Dentist supervised</a:t>
            </a:r>
          </a:p>
          <a:p>
            <a:pPr algn="ctr" rtl="1"/>
            <a:r>
              <a:rPr lang="en-US" sz="2400">
                <a:solidFill>
                  <a:schemeClr val="tx1"/>
                </a:solidFill>
              </a:rPr>
              <a:t>Patient  applied</a:t>
            </a:r>
          </a:p>
        </p:txBody>
      </p:sp>
      <p:sp>
        <p:nvSpPr>
          <p:cNvPr id="260107" name="AutoShape 11"/>
          <p:cNvSpPr>
            <a:spLocks noChangeArrowheads="1"/>
          </p:cNvSpPr>
          <p:nvPr/>
        </p:nvSpPr>
        <p:spPr bwMode="auto">
          <a:xfrm>
            <a:off x="4191000" y="5232400"/>
            <a:ext cx="4268788" cy="863600"/>
          </a:xfrm>
          <a:prstGeom prst="flowChartProcess">
            <a:avLst/>
          </a:prstGeom>
          <a:solidFill>
            <a:srgbClr val="99FF33"/>
          </a:solidFill>
          <a:ln w="9525">
            <a:solidFill>
              <a:schemeClr val="tx1"/>
            </a:solidFill>
            <a:miter lim="800000"/>
            <a:headEnd/>
            <a:tailEnd/>
          </a:ln>
        </p:spPr>
        <p:txBody>
          <a:bodyPr wrap="none" anchor="ctr"/>
          <a:lstStyle/>
          <a:p>
            <a:pPr algn="ctr" rtl="1"/>
            <a:r>
              <a:rPr lang="en-US" sz="2400">
                <a:solidFill>
                  <a:schemeClr val="tx1"/>
                </a:solidFill>
              </a:rPr>
              <a:t>Over-the-counter products</a:t>
            </a:r>
          </a:p>
        </p:txBody>
      </p:sp>
      <p:sp>
        <p:nvSpPr>
          <p:cNvPr id="260108" name="AutoShape 12"/>
          <p:cNvSpPr>
            <a:spLocks noChangeArrowheads="1"/>
          </p:cNvSpPr>
          <p:nvPr/>
        </p:nvSpPr>
        <p:spPr bwMode="auto">
          <a:xfrm>
            <a:off x="6443663" y="2566988"/>
            <a:ext cx="288925" cy="433387"/>
          </a:xfrm>
          <a:prstGeom prst="downArrow">
            <a:avLst>
              <a:gd name="adj1" fmla="val 50000"/>
              <a:gd name="adj2" fmla="val 37500"/>
            </a:avLst>
          </a:prstGeom>
          <a:solidFill>
            <a:srgbClr val="FFFF00"/>
          </a:solidFill>
          <a:ln w="9525">
            <a:solidFill>
              <a:schemeClr val="tx1"/>
            </a:solidFill>
            <a:miter lim="800000"/>
            <a:headEnd/>
            <a:tailEnd/>
          </a:ln>
        </p:spPr>
        <p:txBody>
          <a:bodyPr vert="eaVert" wrap="none" anchor="ctr"/>
          <a:lstStyle/>
          <a:p>
            <a:endParaRPr lang="en-GB"/>
          </a:p>
        </p:txBody>
      </p:sp>
      <p:sp>
        <p:nvSpPr>
          <p:cNvPr id="260109" name="AutoShape 13"/>
          <p:cNvSpPr>
            <a:spLocks noChangeArrowheads="1"/>
          </p:cNvSpPr>
          <p:nvPr/>
        </p:nvSpPr>
        <p:spPr bwMode="auto">
          <a:xfrm>
            <a:off x="7019925" y="2566988"/>
            <a:ext cx="288925" cy="1439862"/>
          </a:xfrm>
          <a:prstGeom prst="downArrow">
            <a:avLst>
              <a:gd name="adj1" fmla="val 50000"/>
              <a:gd name="adj2" fmla="val 124588"/>
            </a:avLst>
          </a:prstGeom>
          <a:solidFill>
            <a:srgbClr val="FFFF00"/>
          </a:solidFill>
          <a:ln w="9525">
            <a:solidFill>
              <a:schemeClr val="tx1"/>
            </a:solidFill>
            <a:miter lim="800000"/>
            <a:headEnd/>
            <a:tailEnd/>
          </a:ln>
        </p:spPr>
        <p:txBody>
          <a:bodyPr vert="eaVert" wrap="none" anchor="ctr"/>
          <a:lstStyle/>
          <a:p>
            <a:endParaRPr lang="en-GB"/>
          </a:p>
        </p:txBody>
      </p:sp>
      <p:sp>
        <p:nvSpPr>
          <p:cNvPr id="260110" name="AutoShape 14"/>
          <p:cNvSpPr>
            <a:spLocks noChangeArrowheads="1"/>
          </p:cNvSpPr>
          <p:nvPr/>
        </p:nvSpPr>
        <p:spPr bwMode="auto">
          <a:xfrm>
            <a:off x="8101013" y="2495550"/>
            <a:ext cx="358775" cy="2736850"/>
          </a:xfrm>
          <a:prstGeom prst="downArrow">
            <a:avLst>
              <a:gd name="adj1" fmla="val 50000"/>
              <a:gd name="adj2" fmla="val 190708"/>
            </a:avLst>
          </a:prstGeom>
          <a:solidFill>
            <a:srgbClr val="FFFF00"/>
          </a:solidFill>
          <a:ln w="9525">
            <a:solidFill>
              <a:schemeClr val="tx1"/>
            </a:solidFill>
            <a:miter lim="800000"/>
            <a:headEnd/>
            <a:tailEnd/>
          </a:ln>
        </p:spPr>
        <p:txBody>
          <a:bodyPr vert="eaVert" wrap="none" anchor="ctr"/>
          <a:lstStyle/>
          <a:p>
            <a:endParaRPr lang="en-GB"/>
          </a:p>
        </p:txBody>
      </p:sp>
      <p:sp>
        <p:nvSpPr>
          <p:cNvPr id="260111" name="AutoShape 15"/>
          <p:cNvSpPr>
            <a:spLocks noChangeArrowheads="1"/>
          </p:cNvSpPr>
          <p:nvPr/>
        </p:nvSpPr>
        <p:spPr bwMode="auto">
          <a:xfrm>
            <a:off x="1331913" y="2495550"/>
            <a:ext cx="287337" cy="1081088"/>
          </a:xfrm>
          <a:prstGeom prst="downArrow">
            <a:avLst>
              <a:gd name="adj1" fmla="val 50000"/>
              <a:gd name="adj2" fmla="val 94061"/>
            </a:avLst>
          </a:prstGeom>
          <a:solidFill>
            <a:srgbClr val="FFFF00"/>
          </a:solidFill>
          <a:ln w="9525">
            <a:solidFill>
              <a:schemeClr val="tx1"/>
            </a:solidFill>
            <a:miter lim="800000"/>
            <a:headEnd/>
            <a:tailEnd/>
          </a:ln>
        </p:spPr>
        <p:txBody>
          <a:bodyPr vert="eaVert" wrap="none" anchor="ctr"/>
          <a:lstStyle/>
          <a:p>
            <a:endParaRPr lang="en-GB"/>
          </a:p>
        </p:txBody>
      </p:sp>
      <p:sp>
        <p:nvSpPr>
          <p:cNvPr id="260112" name="AutoShape 16"/>
          <p:cNvSpPr>
            <a:spLocks noChangeArrowheads="1"/>
          </p:cNvSpPr>
          <p:nvPr/>
        </p:nvSpPr>
        <p:spPr bwMode="auto">
          <a:xfrm>
            <a:off x="2555875" y="2566988"/>
            <a:ext cx="360363" cy="2160587"/>
          </a:xfrm>
          <a:prstGeom prst="downArrow">
            <a:avLst>
              <a:gd name="adj1" fmla="val 50000"/>
              <a:gd name="adj2" fmla="val 149890"/>
            </a:avLst>
          </a:prstGeom>
          <a:solidFill>
            <a:srgbClr val="FFFF00"/>
          </a:solidFill>
          <a:ln w="9525">
            <a:solidFill>
              <a:schemeClr val="tx1"/>
            </a:solidFill>
            <a:miter lim="800000"/>
            <a:headEnd/>
            <a:tailEnd/>
          </a:ln>
        </p:spPr>
        <p:txBody>
          <a:bodyPr vert="eaVert" wrap="none" anchor="ct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600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60104"/>
                                        </p:tgtEl>
                                        <p:attrNameLst>
                                          <p:attrName>style.visibility</p:attrName>
                                        </p:attrNameLst>
                                      </p:cBhvr>
                                      <p:to>
                                        <p:strVal val="visible"/>
                                      </p:to>
                                    </p:set>
                                    <p:anim calcmode="lin" valueType="num">
                                      <p:cBhvr additive="base">
                                        <p:cTn id="11" dur="500" fill="hold"/>
                                        <p:tgtEl>
                                          <p:spTgt spid="260104"/>
                                        </p:tgtEl>
                                        <p:attrNameLst>
                                          <p:attrName>ppt_x</p:attrName>
                                        </p:attrNameLst>
                                      </p:cBhvr>
                                      <p:tavLst>
                                        <p:tav tm="0">
                                          <p:val>
                                            <p:strVal val="#ppt_x"/>
                                          </p:val>
                                        </p:tav>
                                        <p:tav tm="100000">
                                          <p:val>
                                            <p:strVal val="#ppt_x"/>
                                          </p:val>
                                        </p:tav>
                                      </p:tavLst>
                                    </p:anim>
                                    <p:anim calcmode="lin" valueType="num">
                                      <p:cBhvr additive="base">
                                        <p:cTn id="12" dur="500" fill="hold"/>
                                        <p:tgtEl>
                                          <p:spTgt spid="26010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260099"/>
                                        </p:tgtEl>
                                        <p:attrNameLst>
                                          <p:attrName>style.visibility</p:attrName>
                                        </p:attrNameLst>
                                      </p:cBhvr>
                                      <p:to>
                                        <p:strVal val="visible"/>
                                      </p:to>
                                    </p:set>
                                    <p:animEffect transition="in" filter="checkerboard(across)">
                                      <p:cBhvr>
                                        <p:cTn id="16" dur="500"/>
                                        <p:tgtEl>
                                          <p:spTgt spid="2600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0101"/>
                                        </p:tgtEl>
                                        <p:attrNameLst>
                                          <p:attrName>style.visibility</p:attrName>
                                        </p:attrNameLst>
                                      </p:cBhvr>
                                      <p:to>
                                        <p:strVal val="visible"/>
                                      </p:to>
                                    </p:set>
                                    <p:anim calcmode="lin" valueType="num">
                                      <p:cBhvr additive="base">
                                        <p:cTn id="21" dur="500" fill="hold"/>
                                        <p:tgtEl>
                                          <p:spTgt spid="260101"/>
                                        </p:tgtEl>
                                        <p:attrNameLst>
                                          <p:attrName>ppt_x</p:attrName>
                                        </p:attrNameLst>
                                      </p:cBhvr>
                                      <p:tavLst>
                                        <p:tav tm="0">
                                          <p:val>
                                            <p:strVal val="#ppt_x"/>
                                          </p:val>
                                        </p:tav>
                                        <p:tav tm="100000">
                                          <p:val>
                                            <p:strVal val="#ppt_x"/>
                                          </p:val>
                                        </p:tav>
                                      </p:tavLst>
                                    </p:anim>
                                    <p:anim calcmode="lin" valueType="num">
                                      <p:cBhvr additive="base">
                                        <p:cTn id="22" dur="500" fill="hold"/>
                                        <p:tgtEl>
                                          <p:spTgt spid="260101"/>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260100"/>
                                        </p:tgtEl>
                                        <p:attrNameLst>
                                          <p:attrName>style.visibility</p:attrName>
                                        </p:attrNameLst>
                                      </p:cBhvr>
                                      <p:to>
                                        <p:strVal val="visible"/>
                                      </p:to>
                                    </p:set>
                                    <p:animEffect transition="in" filter="checkerboard(across)">
                                      <p:cBhvr>
                                        <p:cTn id="26" dur="500"/>
                                        <p:tgtEl>
                                          <p:spTgt spid="26010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60111"/>
                                        </p:tgtEl>
                                        <p:attrNameLst>
                                          <p:attrName>style.visibility</p:attrName>
                                        </p:attrNameLst>
                                      </p:cBhvr>
                                      <p:to>
                                        <p:strVal val="visible"/>
                                      </p:to>
                                    </p:set>
                                    <p:anim calcmode="lin" valueType="num">
                                      <p:cBhvr additive="base">
                                        <p:cTn id="31" dur="500" fill="hold"/>
                                        <p:tgtEl>
                                          <p:spTgt spid="260111"/>
                                        </p:tgtEl>
                                        <p:attrNameLst>
                                          <p:attrName>ppt_x</p:attrName>
                                        </p:attrNameLst>
                                      </p:cBhvr>
                                      <p:tavLst>
                                        <p:tav tm="0">
                                          <p:val>
                                            <p:strVal val="#ppt_x"/>
                                          </p:val>
                                        </p:tav>
                                        <p:tav tm="100000">
                                          <p:val>
                                            <p:strVal val="#ppt_x"/>
                                          </p:val>
                                        </p:tav>
                                      </p:tavLst>
                                    </p:anim>
                                    <p:anim calcmode="lin" valueType="num">
                                      <p:cBhvr additive="base">
                                        <p:cTn id="32" dur="500" fill="hold"/>
                                        <p:tgtEl>
                                          <p:spTgt spid="260111"/>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500"/>
                            </p:stCondLst>
                            <p:childTnLst>
                              <p:par>
                                <p:cTn id="34" presetID="5" presetClass="entr" presetSubtype="10" fill="hold" grpId="0" nodeType="afterEffect">
                                  <p:stCondLst>
                                    <p:cond delay="0"/>
                                  </p:stCondLst>
                                  <p:childTnLst>
                                    <p:set>
                                      <p:cBhvr>
                                        <p:cTn id="35" dur="1" fill="hold">
                                          <p:stCondLst>
                                            <p:cond delay="0"/>
                                          </p:stCondLst>
                                        </p:cTn>
                                        <p:tgtEl>
                                          <p:spTgt spid="260102"/>
                                        </p:tgtEl>
                                        <p:attrNameLst>
                                          <p:attrName>style.visibility</p:attrName>
                                        </p:attrNameLst>
                                      </p:cBhvr>
                                      <p:to>
                                        <p:strVal val="visible"/>
                                      </p:to>
                                    </p:set>
                                    <p:animEffect transition="in" filter="checkerboard(across)">
                                      <p:cBhvr>
                                        <p:cTn id="36" dur="500"/>
                                        <p:tgtEl>
                                          <p:spTgt spid="2601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260112"/>
                                        </p:tgtEl>
                                        <p:attrNameLst>
                                          <p:attrName>style.visibility</p:attrName>
                                        </p:attrNameLst>
                                      </p:cBhvr>
                                      <p:to>
                                        <p:strVal val="visible"/>
                                      </p:to>
                                    </p:set>
                                    <p:anim calcmode="lin" valueType="num">
                                      <p:cBhvr additive="base">
                                        <p:cTn id="41" dur="500" fill="hold"/>
                                        <p:tgtEl>
                                          <p:spTgt spid="260112"/>
                                        </p:tgtEl>
                                        <p:attrNameLst>
                                          <p:attrName>ppt_x</p:attrName>
                                        </p:attrNameLst>
                                      </p:cBhvr>
                                      <p:tavLst>
                                        <p:tav tm="0">
                                          <p:val>
                                            <p:strVal val="#ppt_x"/>
                                          </p:val>
                                        </p:tav>
                                        <p:tav tm="100000">
                                          <p:val>
                                            <p:strVal val="#ppt_x"/>
                                          </p:val>
                                        </p:tav>
                                      </p:tavLst>
                                    </p:anim>
                                    <p:anim calcmode="lin" valueType="num">
                                      <p:cBhvr additive="base">
                                        <p:cTn id="42" dur="500" fill="hold"/>
                                        <p:tgtEl>
                                          <p:spTgt spid="260112"/>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500"/>
                            </p:stCondLst>
                            <p:childTnLst>
                              <p:par>
                                <p:cTn id="44" presetID="5" presetClass="entr" presetSubtype="10" fill="hold" grpId="0" nodeType="afterEffect">
                                  <p:stCondLst>
                                    <p:cond delay="0"/>
                                  </p:stCondLst>
                                  <p:childTnLst>
                                    <p:set>
                                      <p:cBhvr>
                                        <p:cTn id="45" dur="1" fill="hold">
                                          <p:stCondLst>
                                            <p:cond delay="0"/>
                                          </p:stCondLst>
                                        </p:cTn>
                                        <p:tgtEl>
                                          <p:spTgt spid="260103"/>
                                        </p:tgtEl>
                                        <p:attrNameLst>
                                          <p:attrName>style.visibility</p:attrName>
                                        </p:attrNameLst>
                                      </p:cBhvr>
                                      <p:to>
                                        <p:strVal val="visible"/>
                                      </p:to>
                                    </p:set>
                                    <p:animEffect transition="in" filter="checkerboard(across)">
                                      <p:cBhvr>
                                        <p:cTn id="46" dur="500"/>
                                        <p:tgtEl>
                                          <p:spTgt spid="26010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260108"/>
                                        </p:tgtEl>
                                        <p:attrNameLst>
                                          <p:attrName>style.visibility</p:attrName>
                                        </p:attrNameLst>
                                      </p:cBhvr>
                                      <p:to>
                                        <p:strVal val="visible"/>
                                      </p:to>
                                    </p:set>
                                    <p:anim calcmode="lin" valueType="num">
                                      <p:cBhvr additive="base">
                                        <p:cTn id="51" dur="500" fill="hold"/>
                                        <p:tgtEl>
                                          <p:spTgt spid="260108"/>
                                        </p:tgtEl>
                                        <p:attrNameLst>
                                          <p:attrName>ppt_x</p:attrName>
                                        </p:attrNameLst>
                                      </p:cBhvr>
                                      <p:tavLst>
                                        <p:tav tm="0">
                                          <p:val>
                                            <p:strVal val="#ppt_x"/>
                                          </p:val>
                                        </p:tav>
                                        <p:tav tm="100000">
                                          <p:val>
                                            <p:strVal val="#ppt_x"/>
                                          </p:val>
                                        </p:tav>
                                      </p:tavLst>
                                    </p:anim>
                                    <p:anim calcmode="lin" valueType="num">
                                      <p:cBhvr additive="base">
                                        <p:cTn id="52" dur="500" fill="hold"/>
                                        <p:tgtEl>
                                          <p:spTgt spid="260108"/>
                                        </p:tgtEl>
                                        <p:attrNameLst>
                                          <p:attrName>ppt_y</p:attrName>
                                        </p:attrNameLst>
                                      </p:cBhvr>
                                      <p:tavLst>
                                        <p:tav tm="0">
                                          <p:val>
                                            <p:strVal val="0-#ppt_h/2"/>
                                          </p:val>
                                        </p:tav>
                                        <p:tav tm="100000">
                                          <p:val>
                                            <p:strVal val="#ppt_y"/>
                                          </p:val>
                                        </p:tav>
                                      </p:tavLst>
                                    </p:anim>
                                  </p:childTnLst>
                                </p:cTn>
                              </p:par>
                            </p:childTnLst>
                          </p:cTn>
                        </p:par>
                        <p:par>
                          <p:cTn id="53" fill="hold" nodeType="afterGroup">
                            <p:stCondLst>
                              <p:cond delay="500"/>
                            </p:stCondLst>
                            <p:childTnLst>
                              <p:par>
                                <p:cTn id="54" presetID="5" presetClass="entr" presetSubtype="10" fill="hold" grpId="0" nodeType="afterEffect">
                                  <p:stCondLst>
                                    <p:cond delay="0"/>
                                  </p:stCondLst>
                                  <p:childTnLst>
                                    <p:set>
                                      <p:cBhvr>
                                        <p:cTn id="55" dur="1" fill="hold">
                                          <p:stCondLst>
                                            <p:cond delay="0"/>
                                          </p:stCondLst>
                                        </p:cTn>
                                        <p:tgtEl>
                                          <p:spTgt spid="260105"/>
                                        </p:tgtEl>
                                        <p:attrNameLst>
                                          <p:attrName>style.visibility</p:attrName>
                                        </p:attrNameLst>
                                      </p:cBhvr>
                                      <p:to>
                                        <p:strVal val="visible"/>
                                      </p:to>
                                    </p:set>
                                    <p:animEffect transition="in" filter="checkerboard(across)">
                                      <p:cBhvr>
                                        <p:cTn id="56" dur="500"/>
                                        <p:tgtEl>
                                          <p:spTgt spid="26010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260109"/>
                                        </p:tgtEl>
                                        <p:attrNameLst>
                                          <p:attrName>style.visibility</p:attrName>
                                        </p:attrNameLst>
                                      </p:cBhvr>
                                      <p:to>
                                        <p:strVal val="visible"/>
                                      </p:to>
                                    </p:set>
                                    <p:anim calcmode="lin" valueType="num">
                                      <p:cBhvr additive="base">
                                        <p:cTn id="61" dur="500" fill="hold"/>
                                        <p:tgtEl>
                                          <p:spTgt spid="260109"/>
                                        </p:tgtEl>
                                        <p:attrNameLst>
                                          <p:attrName>ppt_x</p:attrName>
                                        </p:attrNameLst>
                                      </p:cBhvr>
                                      <p:tavLst>
                                        <p:tav tm="0">
                                          <p:val>
                                            <p:strVal val="#ppt_x"/>
                                          </p:val>
                                        </p:tav>
                                        <p:tav tm="100000">
                                          <p:val>
                                            <p:strVal val="#ppt_x"/>
                                          </p:val>
                                        </p:tav>
                                      </p:tavLst>
                                    </p:anim>
                                    <p:anim calcmode="lin" valueType="num">
                                      <p:cBhvr additive="base">
                                        <p:cTn id="62" dur="500" fill="hold"/>
                                        <p:tgtEl>
                                          <p:spTgt spid="260109"/>
                                        </p:tgtEl>
                                        <p:attrNameLst>
                                          <p:attrName>ppt_y</p:attrName>
                                        </p:attrNameLst>
                                      </p:cBhvr>
                                      <p:tavLst>
                                        <p:tav tm="0">
                                          <p:val>
                                            <p:strVal val="0-#ppt_h/2"/>
                                          </p:val>
                                        </p:tav>
                                        <p:tav tm="100000">
                                          <p:val>
                                            <p:strVal val="#ppt_y"/>
                                          </p:val>
                                        </p:tav>
                                      </p:tavLst>
                                    </p:anim>
                                  </p:childTnLst>
                                </p:cTn>
                              </p:par>
                            </p:childTnLst>
                          </p:cTn>
                        </p:par>
                        <p:par>
                          <p:cTn id="63" fill="hold" nodeType="afterGroup">
                            <p:stCondLst>
                              <p:cond delay="500"/>
                            </p:stCondLst>
                            <p:childTnLst>
                              <p:par>
                                <p:cTn id="64" presetID="5" presetClass="entr" presetSubtype="10" fill="hold" grpId="0" nodeType="afterEffect">
                                  <p:stCondLst>
                                    <p:cond delay="0"/>
                                  </p:stCondLst>
                                  <p:childTnLst>
                                    <p:set>
                                      <p:cBhvr>
                                        <p:cTn id="65" dur="1" fill="hold">
                                          <p:stCondLst>
                                            <p:cond delay="0"/>
                                          </p:stCondLst>
                                        </p:cTn>
                                        <p:tgtEl>
                                          <p:spTgt spid="260106"/>
                                        </p:tgtEl>
                                        <p:attrNameLst>
                                          <p:attrName>style.visibility</p:attrName>
                                        </p:attrNameLst>
                                      </p:cBhvr>
                                      <p:to>
                                        <p:strVal val="visible"/>
                                      </p:to>
                                    </p:set>
                                    <p:animEffect transition="in" filter="checkerboard(across)">
                                      <p:cBhvr>
                                        <p:cTn id="66" dur="500"/>
                                        <p:tgtEl>
                                          <p:spTgt spid="26010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260110"/>
                                        </p:tgtEl>
                                        <p:attrNameLst>
                                          <p:attrName>style.visibility</p:attrName>
                                        </p:attrNameLst>
                                      </p:cBhvr>
                                      <p:to>
                                        <p:strVal val="visible"/>
                                      </p:to>
                                    </p:set>
                                    <p:anim calcmode="lin" valueType="num">
                                      <p:cBhvr additive="base">
                                        <p:cTn id="71" dur="500" fill="hold"/>
                                        <p:tgtEl>
                                          <p:spTgt spid="260110"/>
                                        </p:tgtEl>
                                        <p:attrNameLst>
                                          <p:attrName>ppt_x</p:attrName>
                                        </p:attrNameLst>
                                      </p:cBhvr>
                                      <p:tavLst>
                                        <p:tav tm="0">
                                          <p:val>
                                            <p:strVal val="#ppt_x"/>
                                          </p:val>
                                        </p:tav>
                                        <p:tav tm="100000">
                                          <p:val>
                                            <p:strVal val="#ppt_x"/>
                                          </p:val>
                                        </p:tav>
                                      </p:tavLst>
                                    </p:anim>
                                    <p:anim calcmode="lin" valueType="num">
                                      <p:cBhvr additive="base">
                                        <p:cTn id="72" dur="500" fill="hold"/>
                                        <p:tgtEl>
                                          <p:spTgt spid="260110"/>
                                        </p:tgtEl>
                                        <p:attrNameLst>
                                          <p:attrName>ppt_y</p:attrName>
                                        </p:attrNameLst>
                                      </p:cBhvr>
                                      <p:tavLst>
                                        <p:tav tm="0">
                                          <p:val>
                                            <p:strVal val="0-#ppt_h/2"/>
                                          </p:val>
                                        </p:tav>
                                        <p:tav tm="100000">
                                          <p:val>
                                            <p:strVal val="#ppt_y"/>
                                          </p:val>
                                        </p:tav>
                                      </p:tavLst>
                                    </p:anim>
                                  </p:childTnLst>
                                </p:cTn>
                              </p:par>
                            </p:childTnLst>
                          </p:cTn>
                        </p:par>
                        <p:par>
                          <p:cTn id="73" fill="hold" nodeType="afterGroup">
                            <p:stCondLst>
                              <p:cond delay="500"/>
                            </p:stCondLst>
                            <p:childTnLst>
                              <p:par>
                                <p:cTn id="74" presetID="5" presetClass="entr" presetSubtype="10" fill="hold" grpId="0" nodeType="afterEffect">
                                  <p:stCondLst>
                                    <p:cond delay="0"/>
                                  </p:stCondLst>
                                  <p:childTnLst>
                                    <p:set>
                                      <p:cBhvr>
                                        <p:cTn id="75" dur="1" fill="hold">
                                          <p:stCondLst>
                                            <p:cond delay="0"/>
                                          </p:stCondLst>
                                        </p:cTn>
                                        <p:tgtEl>
                                          <p:spTgt spid="260107"/>
                                        </p:tgtEl>
                                        <p:attrNameLst>
                                          <p:attrName>style.visibility</p:attrName>
                                        </p:attrNameLst>
                                      </p:cBhvr>
                                      <p:to>
                                        <p:strVal val="visible"/>
                                      </p:to>
                                    </p:set>
                                    <p:animEffect transition="in" filter="checkerboard(across)">
                                      <p:cBhvr>
                                        <p:cTn id="76" dur="500"/>
                                        <p:tgtEl>
                                          <p:spTgt spid="260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animBg="1"/>
      <p:bldP spid="260099" grpId="0" animBg="1"/>
      <p:bldP spid="260100" grpId="0" animBg="1"/>
      <p:bldP spid="260101" grpId="0" animBg="1"/>
      <p:bldP spid="260102" grpId="0" animBg="1"/>
      <p:bldP spid="260103" grpId="0" animBg="1"/>
      <p:bldP spid="260104" grpId="0" animBg="1"/>
      <p:bldP spid="260105" grpId="0" animBg="1"/>
      <p:bldP spid="260106" grpId="0" animBg="1"/>
      <p:bldP spid="260107" grpId="0" animBg="1"/>
      <p:bldP spid="260108" grpId="0" animBg="1"/>
      <p:bldP spid="260109" grpId="0" animBg="1"/>
      <p:bldP spid="260110" grpId="0" animBg="1"/>
      <p:bldP spid="260111" grpId="0" animBg="1"/>
      <p:bldP spid="2601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2514601"/>
            <a:ext cx="9144000" cy="1981200"/>
          </a:xfrm>
        </p:spPr>
        <p:txBody>
          <a:bodyPr/>
          <a:lstStyle/>
          <a:p>
            <a:pPr algn="ctr">
              <a:buNone/>
            </a:pPr>
            <a:r>
              <a:rPr lang="en-GB" b="1" dirty="0" smtClean="0"/>
              <a:t>The first thing people notice about you is your smile</a:t>
            </a:r>
            <a:endParaRPr lang="en-US" dirty="0"/>
          </a:p>
        </p:txBody>
      </p:sp>
      <p:pic>
        <p:nvPicPr>
          <p:cNvPr id="2050" name="Picture 2" descr="Related image"/>
          <p:cNvPicPr>
            <a:picLocks noChangeAspect="1" noChangeArrowheads="1"/>
          </p:cNvPicPr>
          <p:nvPr/>
        </p:nvPicPr>
        <p:blipFill>
          <a:blip r:embed="rId2" cstate="print"/>
          <a:srcRect l="13043" b="3743"/>
          <a:stretch>
            <a:fillRect/>
          </a:stretch>
        </p:blipFill>
        <p:spPr bwMode="auto">
          <a:xfrm>
            <a:off x="5715000" y="3886200"/>
            <a:ext cx="3048000" cy="27432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295400" y="1219200"/>
          <a:ext cx="72390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604" name="Picture 4" descr="Image result for carbamide peroxide teeth whitening"/>
          <p:cNvPicPr>
            <a:picLocks noChangeAspect="1" noChangeArrowheads="1"/>
          </p:cNvPicPr>
          <p:nvPr/>
        </p:nvPicPr>
        <p:blipFill>
          <a:blip r:embed="rId6" cstate="print"/>
          <a:srcRect/>
          <a:stretch>
            <a:fillRect/>
          </a:stretch>
        </p:blipFill>
        <p:spPr bwMode="auto">
          <a:xfrm rot="20995112">
            <a:off x="5985723" y="1413432"/>
            <a:ext cx="3311589" cy="2514600"/>
          </a:xfrm>
          <a:prstGeom prst="ellipse">
            <a:avLst/>
          </a:prstGeom>
          <a:ln>
            <a:noFill/>
          </a:ln>
          <a:effectLst>
            <a:softEdge rad="112500"/>
          </a:effectLst>
        </p:spPr>
      </p:pic>
      <p:pic>
        <p:nvPicPr>
          <p:cNvPr id="25606" name="Picture 6" descr="Related image"/>
          <p:cNvPicPr>
            <a:picLocks noChangeAspect="1" noChangeArrowheads="1"/>
          </p:cNvPicPr>
          <p:nvPr/>
        </p:nvPicPr>
        <p:blipFill>
          <a:blip r:embed="rId7"/>
          <a:srcRect l="3175" t="9524" r="11111" b="11111"/>
          <a:stretch>
            <a:fillRect/>
          </a:stretch>
        </p:blipFill>
        <p:spPr bwMode="auto">
          <a:xfrm>
            <a:off x="228600" y="4191000"/>
            <a:ext cx="2057400" cy="1905000"/>
          </a:xfrm>
          <a:prstGeom prst="rect">
            <a:avLst/>
          </a:prstGeom>
          <a:noFill/>
        </p:spPr>
      </p:pic>
      <p:pic>
        <p:nvPicPr>
          <p:cNvPr id="6" name="Picture 2" descr="Image result for hydrogen peroxide"/>
          <p:cNvPicPr>
            <a:picLocks noChangeAspect="1" noChangeArrowheads="1"/>
          </p:cNvPicPr>
          <p:nvPr/>
        </p:nvPicPr>
        <p:blipFill>
          <a:blip r:embed="rId8"/>
          <a:srcRect l="32258" r="32258"/>
          <a:stretch>
            <a:fillRect/>
          </a:stretch>
        </p:blipFill>
        <p:spPr bwMode="auto">
          <a:xfrm>
            <a:off x="3962400" y="76199"/>
            <a:ext cx="1066800" cy="2362201"/>
          </a:xfrm>
          <a:prstGeom prst="rect">
            <a:avLst/>
          </a:prstGeom>
          <a:noFill/>
        </p:spPr>
      </p:pic>
      <p:pic>
        <p:nvPicPr>
          <p:cNvPr id="7" name="Picture 2" descr="Related image"/>
          <p:cNvPicPr>
            <a:picLocks noChangeAspect="1" noChangeArrowheads="1"/>
          </p:cNvPicPr>
          <p:nvPr/>
        </p:nvPicPr>
        <p:blipFill>
          <a:blip r:embed="rId9" cstate="print"/>
          <a:srcRect t="17536" b="22062"/>
          <a:stretch>
            <a:fillRect/>
          </a:stretch>
        </p:blipFill>
        <p:spPr bwMode="auto">
          <a:xfrm>
            <a:off x="7467600" y="0"/>
            <a:ext cx="1676400" cy="1484811"/>
          </a:xfrm>
          <a:prstGeom prst="ellipse">
            <a:avLst/>
          </a:prstGeom>
          <a:ln>
            <a:noFill/>
          </a:ln>
          <a:effectLst>
            <a:softEdge rad="112500"/>
          </a:effectLst>
        </p:spPr>
      </p:pic>
      <p:sp>
        <p:nvSpPr>
          <p:cNvPr id="9" name="Pentagon 8"/>
          <p:cNvSpPr/>
          <p:nvPr/>
        </p:nvSpPr>
        <p:spPr>
          <a:xfrm>
            <a:off x="0" y="0"/>
            <a:ext cx="2895600" cy="1371600"/>
          </a:xfrm>
          <a:prstGeom prst="homePlate">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152400"/>
            <a:ext cx="2209800" cy="954107"/>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smtClean="0">
                <a:ln/>
                <a:solidFill>
                  <a:schemeClr val="accent3"/>
                </a:solidFill>
              </a:rPr>
              <a:t>BLEACHING AGENTS</a:t>
            </a:r>
            <a:endParaRPr lang="en-US" sz="2800" b="1" dirty="0">
              <a:ln/>
              <a:solidFill>
                <a:schemeClr val="accent3"/>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152400" y="1122363"/>
            <a:ext cx="8991600" cy="5786199"/>
          </a:xfrm>
          <a:prstGeom prst="rect">
            <a:avLst/>
          </a:prstGeom>
          <a:noFill/>
          <a:ln w="9525">
            <a:noFill/>
            <a:miter lim="800000"/>
            <a:headEnd/>
            <a:tailEnd/>
          </a:ln>
        </p:spPr>
        <p:txBody>
          <a:bodyPr wrap="square">
            <a:spAutoFit/>
          </a:bodyPr>
          <a:lstStyle/>
          <a:p>
            <a:endParaRPr lang="en-US" dirty="0">
              <a:solidFill>
                <a:schemeClr val="hlink"/>
              </a:solidFill>
            </a:endParaRPr>
          </a:p>
          <a:p>
            <a:r>
              <a:rPr lang="en-US" dirty="0">
                <a:solidFill>
                  <a:srgbClr val="FF0000"/>
                </a:solidFill>
              </a:rPr>
              <a:t>   </a:t>
            </a:r>
            <a:r>
              <a:rPr lang="en-US" b="1" dirty="0">
                <a:solidFill>
                  <a:srgbClr val="FF0000"/>
                </a:solidFill>
              </a:rPr>
              <a:t>SUPEROXOL  </a:t>
            </a:r>
          </a:p>
          <a:p>
            <a:endParaRPr lang="en-US" dirty="0">
              <a:solidFill>
                <a:schemeClr val="hlink"/>
              </a:solidFill>
            </a:endParaRPr>
          </a:p>
          <a:p>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a:p>
            <a:r>
              <a:rPr lang="en-US" dirty="0" smtClean="0">
                <a:solidFill>
                  <a:srgbClr val="002060"/>
                </a:solidFill>
              </a:rPr>
              <a:t>       </a:t>
            </a:r>
            <a:endParaRPr lang="en-US" sz="2200" dirty="0">
              <a:solidFill>
                <a:srgbClr val="FD8135"/>
              </a:solidFill>
            </a:endParaRPr>
          </a:p>
          <a:p>
            <a:r>
              <a:rPr lang="en-US" b="1" i="1" dirty="0">
                <a:solidFill>
                  <a:srgbClr val="FD8135"/>
                </a:solidFill>
              </a:rPr>
              <a:t>       </a:t>
            </a:r>
            <a:endParaRPr lang="en-US" b="1" i="1" dirty="0" smtClean="0">
              <a:solidFill>
                <a:srgbClr val="FD8135"/>
              </a:solidFill>
            </a:endParaRPr>
          </a:p>
          <a:p>
            <a:r>
              <a:rPr lang="en-US" b="1" i="1" dirty="0" smtClean="0">
                <a:solidFill>
                  <a:srgbClr val="FD8135"/>
                </a:solidFill>
              </a:rPr>
              <a:t> </a:t>
            </a:r>
            <a:r>
              <a:rPr lang="en-US" b="1" i="1" dirty="0">
                <a:solidFill>
                  <a:srgbClr val="FD8135"/>
                </a:solidFill>
              </a:rPr>
              <a:t>Chemistry</a:t>
            </a:r>
            <a:endParaRPr lang="en-US" b="1" i="1" dirty="0">
              <a:solidFill>
                <a:srgbClr val="00B0F0"/>
              </a:solidFill>
            </a:endParaRPr>
          </a:p>
          <a:p>
            <a:r>
              <a:rPr lang="en-US" dirty="0">
                <a:solidFill>
                  <a:srgbClr val="00B0F0"/>
                </a:solidFill>
              </a:rPr>
              <a:t>                                            </a:t>
            </a:r>
            <a:r>
              <a:rPr lang="en-US" dirty="0" err="1">
                <a:solidFill>
                  <a:schemeClr val="hlink"/>
                </a:solidFill>
              </a:rPr>
              <a:t>Superoxol</a:t>
            </a:r>
            <a:r>
              <a:rPr lang="en-US" dirty="0">
                <a:solidFill>
                  <a:schemeClr val="hlink"/>
                </a:solidFill>
              </a:rPr>
              <a:t>     </a:t>
            </a:r>
          </a:p>
          <a:p>
            <a:endParaRPr lang="en-US" dirty="0">
              <a:solidFill>
                <a:schemeClr val="hlink"/>
              </a:solidFill>
            </a:endParaRPr>
          </a:p>
          <a:p>
            <a:r>
              <a:rPr lang="en-US" dirty="0">
                <a:solidFill>
                  <a:schemeClr val="hlink"/>
                </a:solidFill>
              </a:rPr>
              <a:t>           </a:t>
            </a:r>
          </a:p>
          <a:p>
            <a:r>
              <a:rPr lang="en-US" dirty="0">
                <a:solidFill>
                  <a:schemeClr val="hlink"/>
                </a:solidFill>
              </a:rPr>
              <a:t>                       </a:t>
            </a:r>
            <a:endParaRPr lang="en-US" dirty="0" smtClean="0">
              <a:solidFill>
                <a:schemeClr val="hlink"/>
              </a:solidFill>
            </a:endParaRPr>
          </a:p>
          <a:p>
            <a:r>
              <a:rPr lang="en-US" dirty="0" smtClean="0">
                <a:solidFill>
                  <a:schemeClr val="hlink"/>
                </a:solidFill>
              </a:rPr>
              <a:t>Sodium </a:t>
            </a:r>
            <a:r>
              <a:rPr lang="en-US" dirty="0" err="1">
                <a:solidFill>
                  <a:schemeClr val="hlink"/>
                </a:solidFill>
              </a:rPr>
              <a:t>metaborate</a:t>
            </a:r>
            <a:r>
              <a:rPr lang="en-US" dirty="0">
                <a:solidFill>
                  <a:schemeClr val="hlink"/>
                </a:solidFill>
              </a:rPr>
              <a:t> , water &amp; Oxygen </a:t>
            </a:r>
            <a:endParaRPr lang="en-SG" dirty="0">
              <a:solidFill>
                <a:schemeClr val="hlink"/>
              </a:solidFill>
            </a:endParaRPr>
          </a:p>
          <a:p>
            <a:pPr>
              <a:buFontTx/>
              <a:buChar char="•"/>
            </a:pPr>
            <a:endParaRPr lang="en-US" sz="2200" dirty="0">
              <a:solidFill>
                <a:srgbClr val="00B0F0"/>
              </a:solidFill>
            </a:endParaRPr>
          </a:p>
          <a:p>
            <a:pPr>
              <a:buFontTx/>
              <a:buChar char="•"/>
            </a:pPr>
            <a:endParaRPr lang="en-US" sz="2400" dirty="0">
              <a:solidFill>
                <a:srgbClr val="00B0F0"/>
              </a:solidFill>
            </a:endParaRPr>
          </a:p>
        </p:txBody>
      </p:sp>
      <p:graphicFrame>
        <p:nvGraphicFramePr>
          <p:cNvPr id="6" name="Diagram 5"/>
          <p:cNvGraphicFramePr/>
          <p:nvPr/>
        </p:nvGraphicFramePr>
        <p:xfrm>
          <a:off x="260568" y="352278"/>
          <a:ext cx="1887209" cy="604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Down Arrow 9"/>
          <p:cNvSpPr/>
          <p:nvPr/>
        </p:nvSpPr>
        <p:spPr>
          <a:xfrm>
            <a:off x="2743200" y="5410200"/>
            <a:ext cx="319087" cy="403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Vertical Scroll 7"/>
          <p:cNvSpPr/>
          <p:nvPr/>
        </p:nvSpPr>
        <p:spPr>
          <a:xfrm>
            <a:off x="3200400" y="457200"/>
            <a:ext cx="5638800" cy="3886200"/>
          </a:xfrm>
          <a:prstGeom prst="verticalScroll">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30 % solution of hydrogen peroxide by weight </a:t>
            </a:r>
          </a:p>
          <a:p>
            <a:r>
              <a:rPr lang="en-US" dirty="0" smtClean="0">
                <a:solidFill>
                  <a:schemeClr val="bg1"/>
                </a:solidFill>
              </a:rPr>
              <a:t>                  &amp; 100% by volume </a:t>
            </a:r>
          </a:p>
          <a:p>
            <a:endParaRPr lang="en-US" dirty="0" smtClean="0">
              <a:solidFill>
                <a:srgbClr val="002060"/>
              </a:solidFill>
            </a:endParaRPr>
          </a:p>
          <a:p>
            <a:r>
              <a:rPr lang="en-US" dirty="0" smtClean="0">
                <a:solidFill>
                  <a:schemeClr val="bg1"/>
                </a:solidFill>
              </a:rPr>
              <a:t>        In distilled water, clear colorless odorless liquid .</a:t>
            </a:r>
          </a:p>
          <a:p>
            <a:endParaRPr lang="en-US" dirty="0" smtClean="0">
              <a:solidFill>
                <a:schemeClr val="bg1"/>
              </a:solidFill>
            </a:endParaRPr>
          </a:p>
          <a:p>
            <a:r>
              <a:rPr lang="en-US" dirty="0" smtClean="0">
                <a:solidFill>
                  <a:schemeClr val="bg1"/>
                </a:solidFill>
              </a:rPr>
              <a:t>        Heat causes explosion </a:t>
            </a:r>
          </a:p>
          <a:p>
            <a:endParaRPr lang="en-US" dirty="0" smtClean="0">
              <a:solidFill>
                <a:schemeClr val="bg1"/>
              </a:solidFill>
            </a:endParaRPr>
          </a:p>
          <a:p>
            <a:r>
              <a:rPr lang="en-US" dirty="0" smtClean="0">
                <a:solidFill>
                  <a:schemeClr val="bg1"/>
                </a:solidFill>
              </a:rPr>
              <a:t>        Shelf life - 3-4 months if stored in refrigerators </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276225" y="1127125"/>
            <a:ext cx="8485188" cy="2954338"/>
          </a:xfrm>
          <a:prstGeom prst="rect">
            <a:avLst/>
          </a:prstGeom>
          <a:noFill/>
          <a:ln w="9525">
            <a:noFill/>
            <a:miter lim="800000"/>
            <a:headEnd/>
            <a:tailEnd/>
          </a:ln>
          <a:effectLst/>
        </p:spPr>
        <p:txBody>
          <a:bodyPr>
            <a:spAutoFit/>
          </a:bodyPr>
          <a:lstStyle/>
          <a:p>
            <a:pPr>
              <a:defRPr/>
            </a:pPr>
            <a:r>
              <a:rPr lang="en-US" dirty="0" smtClean="0">
                <a:solidFill>
                  <a:schemeClr val="hlink"/>
                </a:solidFill>
              </a:rPr>
              <a:t>         </a:t>
            </a:r>
            <a:r>
              <a:rPr lang="en-US" dirty="0">
                <a:solidFill>
                  <a:schemeClr val="hlink"/>
                </a:solidFill>
              </a:rPr>
              <a:t>Stable white powder (granules) </a:t>
            </a:r>
          </a:p>
          <a:p>
            <a:pPr>
              <a:defRPr/>
            </a:pPr>
            <a:endParaRPr lang="en-US" dirty="0">
              <a:solidFill>
                <a:schemeClr val="hlink"/>
              </a:solidFill>
            </a:endParaRPr>
          </a:p>
          <a:p>
            <a:pPr>
              <a:defRPr/>
            </a:pPr>
            <a:r>
              <a:rPr lang="en-US" dirty="0">
                <a:solidFill>
                  <a:schemeClr val="hlink"/>
                </a:solidFill>
              </a:rPr>
              <a:t>          Hydrogen peroxide &amp; Sodium </a:t>
            </a:r>
            <a:r>
              <a:rPr lang="en-US" dirty="0" err="1">
                <a:solidFill>
                  <a:schemeClr val="hlink"/>
                </a:solidFill>
              </a:rPr>
              <a:t>metaborate</a:t>
            </a:r>
            <a:r>
              <a:rPr lang="en-US" dirty="0">
                <a:solidFill>
                  <a:schemeClr val="hlink"/>
                </a:solidFill>
              </a:rPr>
              <a:t> (Water soluble) </a:t>
            </a:r>
          </a:p>
          <a:p>
            <a:pPr>
              <a:defRPr/>
            </a:pPr>
            <a:endParaRPr lang="en-US" dirty="0">
              <a:solidFill>
                <a:schemeClr val="hlink"/>
              </a:solidFill>
            </a:endParaRPr>
          </a:p>
          <a:p>
            <a:pPr>
              <a:defRPr/>
            </a:pPr>
            <a:endParaRPr lang="en-US" dirty="0">
              <a:solidFill>
                <a:schemeClr val="hlink"/>
              </a:solidFill>
            </a:endParaRPr>
          </a:p>
          <a:p>
            <a:pPr>
              <a:defRPr/>
            </a:pPr>
            <a:r>
              <a:rPr lang="en-US" dirty="0">
                <a:solidFill>
                  <a:schemeClr val="hlink"/>
                </a:solidFill>
              </a:rPr>
              <a:t>			Oxygen           </a:t>
            </a:r>
          </a:p>
          <a:p>
            <a:pPr>
              <a:defRPr/>
            </a:pPr>
            <a:r>
              <a:rPr lang="en-US" sz="2000" dirty="0">
                <a:solidFill>
                  <a:schemeClr val="hlink"/>
                </a:solidFill>
                <a:latin typeface="Monotype Corsiva" pitchFamily="66" charset="0"/>
              </a:rPr>
              <a:t>                                                                                 </a:t>
            </a:r>
            <a:r>
              <a:rPr lang="en-US" sz="2000" dirty="0">
                <a:solidFill>
                  <a:schemeClr val="accent2">
                    <a:lumMod val="50000"/>
                  </a:schemeClr>
                </a:solidFill>
                <a:latin typeface="Monotype Corsiva" pitchFamily="66" charset="0"/>
              </a:rPr>
              <a:t> (</a:t>
            </a:r>
            <a:r>
              <a:rPr lang="en-US" sz="2000" dirty="0" err="1">
                <a:solidFill>
                  <a:schemeClr val="accent2">
                    <a:lumMod val="50000"/>
                  </a:schemeClr>
                </a:solidFill>
                <a:latin typeface="Monotype Corsiva" pitchFamily="66" charset="0"/>
              </a:rPr>
              <a:t>Spaser</a:t>
            </a:r>
            <a:r>
              <a:rPr lang="en-US" sz="2000" dirty="0">
                <a:solidFill>
                  <a:schemeClr val="accent2">
                    <a:lumMod val="50000"/>
                  </a:schemeClr>
                </a:solidFill>
                <a:latin typeface="Monotype Corsiva" pitchFamily="66" charset="0"/>
              </a:rPr>
              <a:t> et al 1963)</a:t>
            </a:r>
          </a:p>
          <a:p>
            <a:pPr>
              <a:defRPr/>
            </a:pPr>
            <a:endParaRPr lang="en-US" sz="2000" dirty="0">
              <a:solidFill>
                <a:srgbClr val="FD8135"/>
              </a:solidFill>
              <a:latin typeface="Monotype Corsiva" pitchFamily="66" charset="0"/>
            </a:endParaRPr>
          </a:p>
          <a:p>
            <a:pPr>
              <a:defRPr/>
            </a:pPr>
            <a:endParaRPr lang="en-US" sz="2000" dirty="0">
              <a:solidFill>
                <a:srgbClr val="FD8135"/>
              </a:solidFill>
              <a:latin typeface="Monotype Corsiva" pitchFamily="66" charset="0"/>
            </a:endParaRPr>
          </a:p>
          <a:p>
            <a:pPr>
              <a:defRPr/>
            </a:pPr>
            <a:endParaRPr lang="en-US" dirty="0">
              <a:solidFill>
                <a:schemeClr val="hlink"/>
              </a:solidFill>
            </a:endParaRPr>
          </a:p>
        </p:txBody>
      </p:sp>
      <p:sp>
        <p:nvSpPr>
          <p:cNvPr id="38915" name="Rectangle 9"/>
          <p:cNvSpPr>
            <a:spLocks noChangeArrowheads="1"/>
          </p:cNvSpPr>
          <p:nvPr/>
        </p:nvSpPr>
        <p:spPr bwMode="auto">
          <a:xfrm>
            <a:off x="687388" y="501650"/>
            <a:ext cx="2981907" cy="461665"/>
          </a:xfrm>
          <a:prstGeom prst="rect">
            <a:avLst/>
          </a:prstGeom>
          <a:noFill/>
          <a:ln w="9525">
            <a:noFill/>
            <a:miter lim="800000"/>
            <a:headEnd/>
            <a:tailEnd/>
          </a:ln>
        </p:spPr>
        <p:txBody>
          <a:bodyPr wrap="none">
            <a:spAutoFit/>
          </a:bodyPr>
          <a:lstStyle/>
          <a:p>
            <a:r>
              <a:rPr lang="en-US" b="1" dirty="0">
                <a:solidFill>
                  <a:srgbClr val="00B0F0"/>
                </a:solidFill>
              </a:rPr>
              <a:t> </a:t>
            </a:r>
            <a:r>
              <a:rPr lang="en-US" sz="2400" b="1" dirty="0">
                <a:solidFill>
                  <a:srgbClr val="FF0000"/>
                </a:solidFill>
              </a:rPr>
              <a:t>SODIUM PERBORATE </a:t>
            </a:r>
          </a:p>
        </p:txBody>
      </p:sp>
      <p:sp>
        <p:nvSpPr>
          <p:cNvPr id="13" name="Down Arrow 12"/>
          <p:cNvSpPr/>
          <p:nvPr/>
        </p:nvSpPr>
        <p:spPr>
          <a:xfrm>
            <a:off x="3252788" y="2105025"/>
            <a:ext cx="298450" cy="468313"/>
          </a:xfrm>
          <a:prstGeom prst="downArrow">
            <a:avLst/>
          </a:prstGeom>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22" name="Rectangle 13"/>
          <p:cNvSpPr>
            <a:spLocks noChangeArrowheads="1"/>
          </p:cNvSpPr>
          <p:nvPr/>
        </p:nvSpPr>
        <p:spPr bwMode="auto">
          <a:xfrm>
            <a:off x="846138" y="3883025"/>
            <a:ext cx="4478598" cy="461665"/>
          </a:xfrm>
          <a:prstGeom prst="rect">
            <a:avLst/>
          </a:prstGeom>
          <a:noFill/>
          <a:ln w="9525">
            <a:noFill/>
            <a:miter lim="800000"/>
            <a:headEnd/>
            <a:tailEnd/>
          </a:ln>
        </p:spPr>
        <p:txBody>
          <a:bodyPr wrap="none">
            <a:spAutoFit/>
          </a:bodyPr>
          <a:lstStyle/>
          <a:p>
            <a:r>
              <a:rPr lang="en-US" sz="2400" b="1" dirty="0">
                <a:solidFill>
                  <a:srgbClr val="FF0000"/>
                </a:solidFill>
              </a:rPr>
              <a:t>10%- 15% CARBAMIDE PEROXIDE </a:t>
            </a:r>
          </a:p>
        </p:txBody>
      </p:sp>
      <p:sp>
        <p:nvSpPr>
          <p:cNvPr id="38926" name="Rectangle 15"/>
          <p:cNvSpPr>
            <a:spLocks noChangeArrowheads="1"/>
          </p:cNvSpPr>
          <p:nvPr/>
        </p:nvSpPr>
        <p:spPr bwMode="auto">
          <a:xfrm>
            <a:off x="228600" y="4359275"/>
            <a:ext cx="8915400" cy="2862322"/>
          </a:xfrm>
          <a:prstGeom prst="rect">
            <a:avLst/>
          </a:prstGeom>
          <a:noFill/>
          <a:ln w="9525">
            <a:noFill/>
            <a:miter lim="800000"/>
            <a:headEnd/>
            <a:tailEnd/>
          </a:ln>
        </p:spPr>
        <p:txBody>
          <a:bodyPr wrap="square">
            <a:spAutoFit/>
          </a:bodyPr>
          <a:lstStyle/>
          <a:p>
            <a:r>
              <a:rPr lang="en-US" dirty="0">
                <a:solidFill>
                  <a:schemeClr val="hlink"/>
                </a:solidFill>
              </a:rPr>
              <a:t>( Hydrogen peroxide </a:t>
            </a:r>
            <a:r>
              <a:rPr lang="en-US" dirty="0" err="1">
                <a:solidFill>
                  <a:schemeClr val="hlink"/>
                </a:solidFill>
              </a:rPr>
              <a:t>carbamide</a:t>
            </a:r>
            <a:r>
              <a:rPr lang="en-US" dirty="0">
                <a:solidFill>
                  <a:schemeClr val="hlink"/>
                </a:solidFill>
              </a:rPr>
              <a:t> / </a:t>
            </a:r>
            <a:r>
              <a:rPr lang="en-US" dirty="0" err="1">
                <a:solidFill>
                  <a:schemeClr val="hlink"/>
                </a:solidFill>
              </a:rPr>
              <a:t>Carbamide</a:t>
            </a:r>
            <a:r>
              <a:rPr lang="en-US" dirty="0">
                <a:solidFill>
                  <a:schemeClr val="hlink"/>
                </a:solidFill>
              </a:rPr>
              <a:t> urea /Urea peroxide / </a:t>
            </a:r>
            <a:r>
              <a:rPr lang="en-US" dirty="0" err="1">
                <a:solidFill>
                  <a:schemeClr val="hlink"/>
                </a:solidFill>
              </a:rPr>
              <a:t>perhydrol</a:t>
            </a:r>
            <a:r>
              <a:rPr lang="en-US" dirty="0">
                <a:solidFill>
                  <a:schemeClr val="hlink"/>
                </a:solidFill>
              </a:rPr>
              <a:t> urea )  </a:t>
            </a:r>
          </a:p>
          <a:p>
            <a:endParaRPr lang="en-US" dirty="0">
              <a:solidFill>
                <a:schemeClr val="hlink"/>
              </a:solidFill>
            </a:endParaRPr>
          </a:p>
          <a:p>
            <a:r>
              <a:rPr lang="en-US" dirty="0">
                <a:solidFill>
                  <a:schemeClr val="accent2"/>
                </a:solidFill>
                <a:latin typeface="Monotype Corsiva" pitchFamily="66" charset="0"/>
              </a:rPr>
              <a:t>                                                                                     (</a:t>
            </a:r>
            <a:r>
              <a:rPr lang="en-US" dirty="0" err="1">
                <a:solidFill>
                  <a:schemeClr val="accent2"/>
                </a:solidFill>
                <a:latin typeface="Monotype Corsiva" pitchFamily="66" charset="0"/>
              </a:rPr>
              <a:t>Rotstein</a:t>
            </a:r>
            <a:r>
              <a:rPr lang="en-US" dirty="0">
                <a:solidFill>
                  <a:schemeClr val="accent2"/>
                </a:solidFill>
                <a:latin typeface="Monotype Corsiva" pitchFamily="66" charset="0"/>
              </a:rPr>
              <a:t> et al JOE 1993) </a:t>
            </a:r>
          </a:p>
          <a:p>
            <a:endParaRPr lang="en-US" dirty="0">
              <a:solidFill>
                <a:schemeClr val="accent2"/>
              </a:solidFill>
              <a:latin typeface="Monotype Corsiva" pitchFamily="66" charset="0"/>
            </a:endParaRPr>
          </a:p>
          <a:p>
            <a:r>
              <a:rPr lang="en-US" dirty="0">
                <a:solidFill>
                  <a:srgbClr val="002060"/>
                </a:solidFill>
              </a:rPr>
              <a:t>Not  powerful  bleaching agent . </a:t>
            </a:r>
          </a:p>
          <a:p>
            <a:endParaRPr lang="en-US" dirty="0">
              <a:solidFill>
                <a:srgbClr val="002060"/>
              </a:solidFill>
            </a:endParaRPr>
          </a:p>
          <a:p>
            <a:r>
              <a:rPr lang="en-US" dirty="0">
                <a:solidFill>
                  <a:srgbClr val="002060"/>
                </a:solidFill>
              </a:rPr>
              <a:t>Oral antiseptic - Category I </a:t>
            </a:r>
          </a:p>
          <a:p>
            <a:endParaRPr lang="en-US" dirty="0">
              <a:solidFill>
                <a:srgbClr val="002060"/>
              </a:solidFill>
            </a:endParaRPr>
          </a:p>
          <a:p>
            <a:endParaRPr lang="en-US" dirty="0">
              <a:solidFill>
                <a:srgbClr val="002060"/>
              </a:solidFill>
            </a:endParaRPr>
          </a:p>
          <a:p>
            <a:endParaRPr lang="en-US" dirty="0">
              <a:solidFill>
                <a:srgbClr val="002060"/>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062335"/>
            <a:ext cx="8382000" cy="523220"/>
          </a:xfrm>
          <a:prstGeom prst="rect">
            <a:avLst/>
          </a:prstGeom>
        </p:spPr>
        <p:txBody>
          <a:bodyPr wrap="square">
            <a:spAutoFit/>
          </a:bodyPr>
          <a:lstStyle/>
          <a:p>
            <a:r>
              <a:rPr lang="en-US" sz="2800" b="1" dirty="0" smtClean="0">
                <a:solidFill>
                  <a:srgbClr val="002060"/>
                </a:solidFill>
              </a:rPr>
              <a:t>CONSTITUENTS OF BLEACHING MATERIAL</a:t>
            </a:r>
          </a:p>
        </p:txBody>
      </p:sp>
      <p:graphicFrame>
        <p:nvGraphicFramePr>
          <p:cNvPr id="5" name="Diagram 4"/>
          <p:cNvGraphicFramePr/>
          <p:nvPr/>
        </p:nvGraphicFramePr>
        <p:xfrm>
          <a:off x="0" y="1346200"/>
          <a:ext cx="9144000" cy="520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1295400"/>
          <a:ext cx="6705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371600" y="5562600"/>
            <a:ext cx="5334000" cy="1631216"/>
          </a:xfrm>
          <a:prstGeom prst="rect">
            <a:avLst/>
          </a:prstGeom>
          <a:noFill/>
        </p:spPr>
        <p:txBody>
          <a:bodyPr wrap="square" rtlCol="0">
            <a:spAutoFit/>
          </a:bodyPr>
          <a:lstStyle/>
          <a:p>
            <a:pPr lvl="0"/>
            <a:r>
              <a:rPr lang="en-US" sz="2000" dirty="0" smtClean="0">
                <a:latin typeface="Constantia" pitchFamily="18" charset="0"/>
              </a:rPr>
              <a:t>When the carbon double bonds are converted to hydroxyl groups, the amount of light absorbed is reduced. Hence the tooth appears lighter in color.</a:t>
            </a:r>
          </a:p>
          <a:p>
            <a:endParaRPr lang="en-US" sz="2000" dirty="0">
              <a:latin typeface="Constantia" pitchFamily="18" charset="0"/>
            </a:endParaRPr>
          </a:p>
        </p:txBody>
      </p:sp>
      <p:sp>
        <p:nvSpPr>
          <p:cNvPr id="6" name="TextBox 5"/>
          <p:cNvSpPr txBox="1"/>
          <p:nvPr/>
        </p:nvSpPr>
        <p:spPr>
          <a:xfrm>
            <a:off x="914400" y="4114800"/>
            <a:ext cx="5334000" cy="1323439"/>
          </a:xfrm>
          <a:prstGeom prst="rect">
            <a:avLst/>
          </a:prstGeom>
          <a:noFill/>
        </p:spPr>
        <p:txBody>
          <a:bodyPr wrap="square" rtlCol="0">
            <a:spAutoFit/>
          </a:bodyPr>
          <a:lstStyle/>
          <a:p>
            <a:pPr lvl="0"/>
            <a:r>
              <a:rPr lang="en-US" sz="2000" dirty="0" smtClean="0">
                <a:latin typeface="Constantia" pitchFamily="18" charset="0"/>
              </a:rPr>
              <a:t>Bleaching agent opens the more highly pigmented carbon ring (yellow color) and converts them to carbon chains</a:t>
            </a:r>
          </a:p>
          <a:p>
            <a:endParaRPr lang="en-US" sz="2000" dirty="0">
              <a:latin typeface="Constantia" pitchFamily="18" charset="0"/>
            </a:endParaRPr>
          </a:p>
        </p:txBody>
      </p:sp>
      <p:sp>
        <p:nvSpPr>
          <p:cNvPr id="7" name="TextBox 6"/>
          <p:cNvSpPr txBox="1"/>
          <p:nvPr/>
        </p:nvSpPr>
        <p:spPr>
          <a:xfrm>
            <a:off x="457200" y="2895600"/>
            <a:ext cx="5257800" cy="1015663"/>
          </a:xfrm>
          <a:prstGeom prst="rect">
            <a:avLst/>
          </a:prstGeom>
          <a:noFill/>
        </p:spPr>
        <p:txBody>
          <a:bodyPr wrap="square" rtlCol="0">
            <a:spAutoFit/>
          </a:bodyPr>
          <a:lstStyle/>
          <a:p>
            <a:pPr lvl="0"/>
            <a:r>
              <a:rPr lang="en-US" sz="2000" dirty="0" smtClean="0">
                <a:latin typeface="Constantia" pitchFamily="18" charset="0"/>
              </a:rPr>
              <a:t>The free radicals interact with organic molecules to attain stability.</a:t>
            </a:r>
          </a:p>
          <a:p>
            <a:endParaRPr lang="en-US" sz="2000" dirty="0">
              <a:latin typeface="Constantia" pitchFamily="18" charset="0"/>
            </a:endParaRPr>
          </a:p>
        </p:txBody>
      </p:sp>
      <p:sp>
        <p:nvSpPr>
          <p:cNvPr id="8" name="TextBox 7"/>
          <p:cNvSpPr txBox="1"/>
          <p:nvPr/>
        </p:nvSpPr>
        <p:spPr>
          <a:xfrm>
            <a:off x="0" y="1219200"/>
            <a:ext cx="5334000" cy="1323439"/>
          </a:xfrm>
          <a:prstGeom prst="rect">
            <a:avLst/>
          </a:prstGeom>
          <a:noFill/>
        </p:spPr>
        <p:txBody>
          <a:bodyPr wrap="square" rtlCol="0">
            <a:spAutoFit/>
          </a:bodyPr>
          <a:lstStyle/>
          <a:p>
            <a:pPr lvl="0"/>
            <a:r>
              <a:rPr lang="en-US" sz="2000" dirty="0" smtClean="0">
                <a:latin typeface="Constantia" pitchFamily="18" charset="0"/>
              </a:rPr>
              <a:t>Hydrogen peroxide has a low molecular weight which enables it to diffuse through the enamel matrix</a:t>
            </a:r>
          </a:p>
          <a:p>
            <a:endParaRPr lang="en-US" sz="2000" dirty="0">
              <a:latin typeface="Constantia" pitchFamily="18" charset="0"/>
            </a:endParaRPr>
          </a:p>
        </p:txBody>
      </p:sp>
      <p:sp>
        <p:nvSpPr>
          <p:cNvPr id="11" name="Rectangle 10"/>
          <p:cNvSpPr/>
          <p:nvPr/>
        </p:nvSpPr>
        <p:spPr>
          <a:xfrm>
            <a:off x="1600200" y="381000"/>
            <a:ext cx="7010400" cy="584775"/>
          </a:xfrm>
          <a:prstGeom prst="rect">
            <a:avLst/>
          </a:prstGeom>
        </p:spPr>
        <p:txBody>
          <a:bodyPr wrap="square">
            <a:spAutoFit/>
          </a:bodyPr>
          <a:lstStyle/>
          <a:p>
            <a:r>
              <a:rPr lang="en-US" sz="3200" b="1" dirty="0" smtClean="0">
                <a:latin typeface="Constantia" pitchFamily="18" charset="0"/>
              </a:rPr>
              <a:t>MECHANISM OF BLEACHING</a:t>
            </a:r>
          </a:p>
        </p:txBody>
      </p:sp>
      <p:pic>
        <p:nvPicPr>
          <p:cNvPr id="9" name="Picture 4"/>
          <p:cNvPicPr>
            <a:picLocks noChangeAspect="1" noChangeArrowheads="1"/>
          </p:cNvPicPr>
          <p:nvPr/>
        </p:nvPicPr>
        <p:blipFill>
          <a:blip r:embed="rId6"/>
          <a:srcRect l="5660" t="10063"/>
          <a:stretch>
            <a:fillRect/>
          </a:stretch>
        </p:blipFill>
        <p:spPr>
          <a:xfrm>
            <a:off x="5791200" y="1295400"/>
            <a:ext cx="3276599" cy="28194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663575" y="717550"/>
            <a:ext cx="8118475" cy="8032750"/>
          </a:xfrm>
          <a:prstGeom prst="rect">
            <a:avLst/>
          </a:prstGeom>
          <a:noFill/>
          <a:ln w="9525">
            <a:noFill/>
            <a:miter lim="800000"/>
            <a:headEnd/>
            <a:tailEnd/>
          </a:ln>
        </p:spPr>
        <p:txBody>
          <a:bodyPr>
            <a:spAutoFit/>
          </a:bodyPr>
          <a:lstStyle/>
          <a:p>
            <a:endParaRPr lang="en-US" sz="2000" i="1" dirty="0">
              <a:solidFill>
                <a:srgbClr val="669900"/>
              </a:solidFill>
              <a:latin typeface="Berylium" pitchFamily="2" charset="0"/>
            </a:endParaRPr>
          </a:p>
          <a:p>
            <a:r>
              <a:rPr lang="en-US" sz="2000" i="1" dirty="0">
                <a:solidFill>
                  <a:srgbClr val="669900"/>
                </a:solidFill>
                <a:latin typeface="Berylium" pitchFamily="2" charset="0"/>
              </a:rPr>
              <a:t>	                       </a:t>
            </a:r>
            <a:r>
              <a:rPr lang="en-US" sz="2400" b="1" i="1" dirty="0">
                <a:solidFill>
                  <a:srgbClr val="669900"/>
                </a:solidFill>
                <a:latin typeface="Berylium" pitchFamily="2" charset="0"/>
              </a:rPr>
              <a:t>REDOX reaction </a:t>
            </a:r>
          </a:p>
          <a:p>
            <a:endParaRPr lang="en-US" sz="2400" i="1" dirty="0">
              <a:solidFill>
                <a:srgbClr val="669900"/>
              </a:solidFill>
              <a:latin typeface="Berylium" pitchFamily="2" charset="0"/>
            </a:endParaRPr>
          </a:p>
          <a:p>
            <a:r>
              <a:rPr lang="en-US" sz="2400" i="1" dirty="0">
                <a:solidFill>
                  <a:srgbClr val="669900"/>
                </a:solidFill>
                <a:latin typeface="Berylium" pitchFamily="2" charset="0"/>
              </a:rPr>
              <a:t>                         </a:t>
            </a:r>
          </a:p>
          <a:p>
            <a:r>
              <a:rPr lang="en-US" sz="2400" b="1" i="1" dirty="0">
                <a:solidFill>
                  <a:srgbClr val="669900"/>
                </a:solidFill>
                <a:latin typeface="Berylium" pitchFamily="2" charset="0"/>
              </a:rPr>
              <a:t>                               </a:t>
            </a:r>
            <a:r>
              <a:rPr lang="en-US" sz="2400" b="1" i="1" dirty="0">
                <a:solidFill>
                  <a:srgbClr val="00B0F0"/>
                </a:solidFill>
                <a:latin typeface="Berylium" pitchFamily="2" charset="0"/>
              </a:rPr>
              <a:t>Oxidizing agent  </a:t>
            </a:r>
          </a:p>
          <a:p>
            <a:endParaRPr lang="en-US" sz="2400" i="1" dirty="0">
              <a:solidFill>
                <a:srgbClr val="669900"/>
              </a:solidFill>
              <a:latin typeface="Berylium" pitchFamily="2" charset="0"/>
            </a:endParaRPr>
          </a:p>
          <a:p>
            <a:r>
              <a:rPr lang="en-US" sz="2400" i="1" dirty="0">
                <a:solidFill>
                  <a:srgbClr val="669900"/>
                </a:solidFill>
                <a:latin typeface="Berylium" pitchFamily="2" charset="0"/>
              </a:rPr>
              <a:t>		</a:t>
            </a:r>
          </a:p>
          <a:p>
            <a:r>
              <a:rPr lang="en-US" sz="2400" i="1" dirty="0">
                <a:solidFill>
                  <a:srgbClr val="669900"/>
                </a:solidFill>
                <a:latin typeface="Berylium" pitchFamily="2" charset="0"/>
              </a:rPr>
              <a:t>             </a:t>
            </a:r>
            <a:r>
              <a:rPr lang="en-US" sz="2400" b="1" i="1" dirty="0">
                <a:solidFill>
                  <a:srgbClr val="00B0F0"/>
                </a:solidFill>
                <a:latin typeface="Berylium" pitchFamily="2" charset="0"/>
              </a:rPr>
              <a:t>Free radicals with unpaired electrons</a:t>
            </a:r>
          </a:p>
          <a:p>
            <a:endParaRPr lang="en-US" sz="2400" i="1" dirty="0">
              <a:solidFill>
                <a:srgbClr val="669900"/>
              </a:solidFill>
              <a:latin typeface="Berylium" pitchFamily="2" charset="0"/>
            </a:endParaRPr>
          </a:p>
          <a:p>
            <a:endParaRPr lang="en-US" sz="2400" i="1" dirty="0">
              <a:solidFill>
                <a:srgbClr val="669900"/>
              </a:solidFill>
              <a:latin typeface="Berylium" pitchFamily="2" charset="0"/>
            </a:endParaRPr>
          </a:p>
          <a:p>
            <a:r>
              <a:rPr lang="en-US" sz="2400" i="1" dirty="0">
                <a:solidFill>
                  <a:srgbClr val="669900"/>
                </a:solidFill>
                <a:latin typeface="Berylium" pitchFamily="2" charset="0"/>
              </a:rPr>
              <a:t>	</a:t>
            </a:r>
            <a:r>
              <a:rPr lang="en-US" sz="2400" b="1" i="1" dirty="0">
                <a:solidFill>
                  <a:srgbClr val="669900"/>
                </a:solidFill>
                <a:latin typeface="Berylium" pitchFamily="2" charset="0"/>
              </a:rPr>
              <a:t>                    </a:t>
            </a:r>
            <a:r>
              <a:rPr lang="en-US" sz="2400" b="1" i="1" dirty="0">
                <a:solidFill>
                  <a:srgbClr val="00B0F0"/>
                </a:solidFill>
                <a:latin typeface="Berylium" pitchFamily="2" charset="0"/>
              </a:rPr>
              <a:t>Acts on </a:t>
            </a:r>
            <a:r>
              <a:rPr lang="en-US" sz="2400" b="1" i="1" dirty="0" err="1">
                <a:solidFill>
                  <a:srgbClr val="00B0F0"/>
                </a:solidFill>
                <a:latin typeface="Berylium" pitchFamily="2" charset="0"/>
              </a:rPr>
              <a:t>theTooth</a:t>
            </a:r>
            <a:r>
              <a:rPr lang="en-US" sz="2400" b="1" i="1" dirty="0">
                <a:solidFill>
                  <a:srgbClr val="00B0F0"/>
                </a:solidFill>
                <a:latin typeface="Berylium" pitchFamily="2" charset="0"/>
              </a:rPr>
              <a:t> </a:t>
            </a:r>
          </a:p>
          <a:p>
            <a:endParaRPr lang="en-US" sz="2400" i="1" dirty="0">
              <a:solidFill>
                <a:srgbClr val="00B0F0"/>
              </a:solidFill>
              <a:latin typeface="Berylium" pitchFamily="2" charset="0"/>
            </a:endParaRPr>
          </a:p>
          <a:p>
            <a:endParaRPr lang="en-US" sz="2400" i="1" dirty="0">
              <a:solidFill>
                <a:srgbClr val="00B0F0"/>
              </a:solidFill>
              <a:latin typeface="Berylium" pitchFamily="2" charset="0"/>
            </a:endParaRPr>
          </a:p>
          <a:p>
            <a:r>
              <a:rPr lang="en-US" sz="2400" i="1" dirty="0">
                <a:solidFill>
                  <a:srgbClr val="00B0F0"/>
                </a:solidFill>
                <a:latin typeface="Berylium" pitchFamily="2" charset="0"/>
              </a:rPr>
              <a:t>                             </a:t>
            </a:r>
            <a:r>
              <a:rPr lang="en-US" sz="2400" b="1" i="1" dirty="0">
                <a:solidFill>
                  <a:srgbClr val="00B0F0"/>
                </a:solidFill>
                <a:latin typeface="Berylium" pitchFamily="2" charset="0"/>
              </a:rPr>
              <a:t>Produces Bleaching </a:t>
            </a:r>
          </a:p>
          <a:p>
            <a:endParaRPr lang="en-US" sz="2400" i="1" dirty="0">
              <a:solidFill>
                <a:srgbClr val="669900"/>
              </a:solidFill>
              <a:latin typeface="Berylium" pitchFamily="2" charset="0"/>
            </a:endParaRPr>
          </a:p>
          <a:p>
            <a:r>
              <a:rPr lang="en-US" sz="2000" i="1" dirty="0">
                <a:solidFill>
                  <a:srgbClr val="669900"/>
                </a:solidFill>
                <a:latin typeface="Berylium" pitchFamily="2" charset="0"/>
              </a:rPr>
              <a:t>	</a:t>
            </a:r>
          </a:p>
          <a:p>
            <a:r>
              <a:rPr lang="en-US" sz="2000" i="1" dirty="0">
                <a:latin typeface="Berylium" pitchFamily="2" charset="0"/>
              </a:rPr>
              <a:t>						</a:t>
            </a:r>
          </a:p>
          <a:p>
            <a:endParaRPr lang="en-US" sz="2000" i="1" dirty="0">
              <a:latin typeface="Berylium" pitchFamily="2" charset="0"/>
            </a:endParaRPr>
          </a:p>
          <a:p>
            <a:r>
              <a:rPr lang="en-US" sz="2000" i="1" dirty="0">
                <a:latin typeface="Berylium" pitchFamily="2" charset="0"/>
              </a:rPr>
              <a:t> </a:t>
            </a:r>
          </a:p>
          <a:p>
            <a:endParaRPr lang="en-US" sz="2000" i="1" dirty="0">
              <a:latin typeface="Berylium" pitchFamily="2" charset="0"/>
            </a:endParaRPr>
          </a:p>
          <a:p>
            <a:r>
              <a:rPr lang="en-US" sz="2000" i="1" dirty="0">
                <a:latin typeface="Berylium" pitchFamily="2" charset="0"/>
              </a:rPr>
              <a:t>  </a:t>
            </a:r>
          </a:p>
          <a:p>
            <a:endParaRPr lang="en-US" sz="2000" i="1" dirty="0">
              <a:latin typeface="Berylium" pitchFamily="2" charset="0"/>
            </a:endParaRPr>
          </a:p>
          <a:p>
            <a:endParaRPr lang="en-SG" sz="2000" i="1" dirty="0">
              <a:latin typeface="Berylium" pitchFamily="2" charset="0"/>
            </a:endParaRPr>
          </a:p>
        </p:txBody>
      </p:sp>
      <p:graphicFrame>
        <p:nvGraphicFramePr>
          <p:cNvPr id="10" name="Diagram 9"/>
          <p:cNvGraphicFramePr/>
          <p:nvPr/>
        </p:nvGraphicFramePr>
        <p:xfrm>
          <a:off x="2527432" y="318977"/>
          <a:ext cx="3979694" cy="466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Down Arrow 7"/>
          <p:cNvSpPr/>
          <p:nvPr/>
        </p:nvSpPr>
        <p:spPr>
          <a:xfrm>
            <a:off x="3886200" y="2667000"/>
            <a:ext cx="400050" cy="488950"/>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p:cNvSpPr/>
          <p:nvPr/>
        </p:nvSpPr>
        <p:spPr>
          <a:xfrm>
            <a:off x="3962400" y="3810000"/>
            <a:ext cx="398463" cy="488950"/>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a:off x="3886200" y="4876800"/>
            <a:ext cx="400050" cy="490537"/>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8329897">
            <a:off x="49048" y="1235512"/>
            <a:ext cx="2663806" cy="369332"/>
          </a:xfrm>
          <a:prstGeom prst="rect">
            <a:avLst/>
          </a:prstGeom>
        </p:spPr>
        <p:txBody>
          <a:bodyPr wrap="none">
            <a:spAutoFit/>
          </a:bodyPr>
          <a:lstStyle/>
          <a:p>
            <a:r>
              <a:rPr lang="en-US" b="1" dirty="0" smtClean="0">
                <a:solidFill>
                  <a:srgbClr val="C00000"/>
                </a:solidFill>
              </a:rPr>
              <a:t>BLEACHING = WHITENING</a:t>
            </a:r>
            <a:endParaRPr lang="en-US" dirty="0"/>
          </a:p>
        </p:txBody>
      </p:sp>
      <p:sp>
        <p:nvSpPr>
          <p:cNvPr id="12" name="Rectangle 11"/>
          <p:cNvSpPr/>
          <p:nvPr/>
        </p:nvSpPr>
        <p:spPr>
          <a:xfrm>
            <a:off x="4648200" y="914400"/>
            <a:ext cx="4572000" cy="646331"/>
          </a:xfrm>
          <a:prstGeom prst="rect">
            <a:avLst/>
          </a:prstGeom>
        </p:spPr>
        <p:txBody>
          <a:bodyPr>
            <a:spAutoFit/>
          </a:bodyPr>
          <a:lstStyle/>
          <a:p>
            <a:r>
              <a:rPr lang="en-US" dirty="0" smtClean="0">
                <a:latin typeface="Calibri" pitchFamily="34" charset="0"/>
              </a:rPr>
              <a:t>Hydrogen Peroxide      ( </a:t>
            </a:r>
            <a:r>
              <a:rPr lang="en-US" dirty="0" smtClean="0">
                <a:solidFill>
                  <a:srgbClr val="FF0000"/>
                </a:solidFill>
                <a:latin typeface="Calibri" pitchFamily="34" charset="0"/>
              </a:rPr>
              <a:t>Oxidizing Agent</a:t>
            </a:r>
            <a:r>
              <a:rPr lang="en-US" dirty="0" smtClean="0">
                <a:latin typeface="Calibri" pitchFamily="34" charset="0"/>
              </a:rPr>
              <a:t>	           -   </a:t>
            </a:r>
            <a:r>
              <a:rPr lang="en-US" dirty="0" err="1" smtClean="0">
                <a:latin typeface="Calibri" pitchFamily="34" charset="0"/>
              </a:rPr>
              <a:t>Discolourant</a:t>
            </a:r>
            <a:r>
              <a:rPr lang="en-US" dirty="0" smtClean="0">
                <a:latin typeface="Calibri" pitchFamily="34" charset="0"/>
              </a:rPr>
              <a:t>                 (</a:t>
            </a:r>
            <a:r>
              <a:rPr lang="en-US" dirty="0" smtClean="0">
                <a:solidFill>
                  <a:srgbClr val="FF0000"/>
                </a:solidFill>
                <a:latin typeface="Calibri" pitchFamily="34" charset="0"/>
              </a:rPr>
              <a:t>Reducing Agent</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447800" y="323850"/>
            <a:ext cx="6324600" cy="1279525"/>
            <a:chOff x="1610" y="139"/>
            <a:chExt cx="2540" cy="741"/>
          </a:xfrm>
        </p:grpSpPr>
        <p:sp>
          <p:nvSpPr>
            <p:cNvPr id="38929" name="AutoShape 13"/>
            <p:cNvSpPr>
              <a:spLocks noChangeArrowheads="1"/>
            </p:cNvSpPr>
            <p:nvPr/>
          </p:nvSpPr>
          <p:spPr bwMode="auto">
            <a:xfrm>
              <a:off x="1610" y="182"/>
              <a:ext cx="2540" cy="663"/>
            </a:xfrm>
            <a:prstGeom prst="roundRect">
              <a:avLst>
                <a:gd name="adj" fmla="val 16667"/>
              </a:avLst>
            </a:prstGeom>
            <a:solidFill>
              <a:srgbClr val="D47E00"/>
            </a:solidFill>
            <a:ln w="38100" algn="ctr">
              <a:noFill/>
              <a:round/>
              <a:headEnd/>
              <a:tailEnd/>
            </a:ln>
          </p:spPr>
          <p:txBody>
            <a:bodyPr wrap="none" anchor="ctr"/>
            <a:lstStyle/>
            <a:p>
              <a:endParaRPr lang="en-GB"/>
            </a:p>
          </p:txBody>
        </p:sp>
        <p:sp>
          <p:nvSpPr>
            <p:cNvPr id="38930" name="Text Box 14"/>
            <p:cNvSpPr txBox="1">
              <a:spLocks noChangeArrowheads="1"/>
            </p:cNvSpPr>
            <p:nvPr/>
          </p:nvSpPr>
          <p:spPr bwMode="auto">
            <a:xfrm>
              <a:off x="1655" y="139"/>
              <a:ext cx="2464" cy="741"/>
            </a:xfrm>
            <a:prstGeom prst="rect">
              <a:avLst/>
            </a:prstGeom>
            <a:solidFill>
              <a:srgbClr val="D47E00"/>
            </a:solidFill>
            <a:ln w="12700" cap="sq">
              <a:noFill/>
              <a:miter lim="800000"/>
              <a:headEnd type="none" w="sm" len="sm"/>
              <a:tailEnd type="none" w="sm" len="sm"/>
            </a:ln>
          </p:spPr>
          <p:txBody>
            <a:bodyPr>
              <a:spAutoFit/>
            </a:bodyPr>
            <a:lstStyle/>
            <a:p>
              <a:pPr marL="457200" indent="-457200" algn="ctr">
                <a:lnSpc>
                  <a:spcPct val="130000"/>
                </a:lnSpc>
                <a:spcBef>
                  <a:spcPct val="50000"/>
                </a:spcBef>
              </a:pPr>
              <a:r>
                <a:rPr lang="en-US" sz="3000" dirty="0">
                  <a:solidFill>
                    <a:srgbClr val="FFFFFF"/>
                  </a:solidFill>
                </a:rPr>
                <a:t>Whitening effect is entirely</a:t>
              </a:r>
              <a:br>
                <a:rPr lang="en-US" sz="3000" dirty="0">
                  <a:solidFill>
                    <a:srgbClr val="FFFFFF"/>
                  </a:solidFill>
                </a:rPr>
              </a:br>
              <a:r>
                <a:rPr lang="en-US" sz="3000" dirty="0">
                  <a:solidFill>
                    <a:srgbClr val="FFFFFF"/>
                  </a:solidFill>
                </a:rPr>
                <a:t>dependent on </a:t>
              </a:r>
            </a:p>
          </p:txBody>
        </p:sp>
      </p:grpSp>
      <p:grpSp>
        <p:nvGrpSpPr>
          <p:cNvPr id="3" name="Group 15"/>
          <p:cNvGrpSpPr>
            <a:grpSpLocks/>
          </p:cNvGrpSpPr>
          <p:nvPr/>
        </p:nvGrpSpPr>
        <p:grpSpPr bwMode="auto">
          <a:xfrm>
            <a:off x="4114800" y="1908175"/>
            <a:ext cx="914400" cy="762000"/>
            <a:chOff x="1746" y="1117"/>
            <a:chExt cx="2382" cy="635"/>
          </a:xfrm>
        </p:grpSpPr>
        <p:sp>
          <p:nvSpPr>
            <p:cNvPr id="38927" name="Oval 16"/>
            <p:cNvSpPr>
              <a:spLocks noChangeArrowheads="1"/>
            </p:cNvSpPr>
            <p:nvPr/>
          </p:nvSpPr>
          <p:spPr bwMode="auto">
            <a:xfrm>
              <a:off x="1746" y="1117"/>
              <a:ext cx="2382" cy="635"/>
            </a:xfrm>
            <a:prstGeom prst="ellipse">
              <a:avLst/>
            </a:prstGeom>
            <a:solidFill>
              <a:srgbClr val="0099CC"/>
            </a:solidFill>
            <a:ln w="57150" algn="ctr">
              <a:noFill/>
              <a:round/>
              <a:headEnd/>
              <a:tailEnd/>
            </a:ln>
          </p:spPr>
          <p:txBody>
            <a:bodyPr wrap="none" anchor="ctr"/>
            <a:lstStyle/>
            <a:p>
              <a:endParaRPr lang="en-GB"/>
            </a:p>
          </p:txBody>
        </p:sp>
        <p:sp>
          <p:nvSpPr>
            <p:cNvPr id="38928" name="Rectangle 17"/>
            <p:cNvSpPr>
              <a:spLocks noChangeArrowheads="1"/>
            </p:cNvSpPr>
            <p:nvPr/>
          </p:nvSpPr>
          <p:spPr bwMode="auto">
            <a:xfrm>
              <a:off x="1859" y="1253"/>
              <a:ext cx="2064" cy="469"/>
            </a:xfrm>
            <a:prstGeom prst="rect">
              <a:avLst/>
            </a:prstGeom>
            <a:noFill/>
            <a:ln w="9525">
              <a:noFill/>
              <a:miter lim="800000"/>
              <a:headEnd/>
              <a:tailEnd/>
            </a:ln>
          </p:spPr>
          <p:txBody>
            <a:bodyPr/>
            <a:lstStyle/>
            <a:p>
              <a:pPr algn="ctr">
                <a:lnSpc>
                  <a:spcPct val="70000"/>
                </a:lnSpc>
                <a:spcBef>
                  <a:spcPct val="20000"/>
                </a:spcBef>
                <a:buClr>
                  <a:schemeClr val="tx1"/>
                </a:buClr>
                <a:buSzPct val="70000"/>
                <a:buFont typeface="Wingdings" pitchFamily="2" charset="2"/>
                <a:buNone/>
              </a:pPr>
              <a:r>
                <a:rPr lang="en-US" sz="3700">
                  <a:solidFill>
                    <a:srgbClr val="FFFFFF"/>
                  </a:solidFill>
                </a:rPr>
                <a:t>=</a:t>
              </a:r>
            </a:p>
          </p:txBody>
        </p:sp>
      </p:grpSp>
      <p:grpSp>
        <p:nvGrpSpPr>
          <p:cNvPr id="4" name="Group 21"/>
          <p:cNvGrpSpPr>
            <a:grpSpLocks/>
          </p:cNvGrpSpPr>
          <p:nvPr/>
        </p:nvGrpSpPr>
        <p:grpSpPr bwMode="auto">
          <a:xfrm>
            <a:off x="3962400" y="4270375"/>
            <a:ext cx="1143000" cy="685800"/>
            <a:chOff x="1746" y="1117"/>
            <a:chExt cx="2382" cy="635"/>
          </a:xfrm>
        </p:grpSpPr>
        <p:sp>
          <p:nvSpPr>
            <p:cNvPr id="38925" name="Oval 22"/>
            <p:cNvSpPr>
              <a:spLocks noChangeArrowheads="1"/>
            </p:cNvSpPr>
            <p:nvPr/>
          </p:nvSpPr>
          <p:spPr bwMode="auto">
            <a:xfrm>
              <a:off x="1746" y="1117"/>
              <a:ext cx="2382" cy="635"/>
            </a:xfrm>
            <a:prstGeom prst="ellipse">
              <a:avLst/>
            </a:prstGeom>
            <a:solidFill>
              <a:srgbClr val="0099CC"/>
            </a:solidFill>
            <a:ln w="57150" algn="ctr">
              <a:noFill/>
              <a:round/>
              <a:headEnd/>
              <a:tailEnd/>
            </a:ln>
          </p:spPr>
          <p:txBody>
            <a:bodyPr wrap="none" anchor="ctr"/>
            <a:lstStyle/>
            <a:p>
              <a:endParaRPr lang="en-GB"/>
            </a:p>
          </p:txBody>
        </p:sp>
        <p:sp>
          <p:nvSpPr>
            <p:cNvPr id="38926" name="Rectangle 23"/>
            <p:cNvSpPr>
              <a:spLocks noChangeArrowheads="1"/>
            </p:cNvSpPr>
            <p:nvPr/>
          </p:nvSpPr>
          <p:spPr bwMode="auto">
            <a:xfrm>
              <a:off x="1859" y="1253"/>
              <a:ext cx="2064" cy="469"/>
            </a:xfrm>
            <a:prstGeom prst="rect">
              <a:avLst/>
            </a:prstGeom>
            <a:noFill/>
            <a:ln w="9525">
              <a:noFill/>
              <a:miter lim="800000"/>
              <a:headEnd/>
              <a:tailEnd/>
            </a:ln>
          </p:spPr>
          <p:txBody>
            <a:bodyPr/>
            <a:lstStyle/>
            <a:p>
              <a:pPr algn="ctr">
                <a:lnSpc>
                  <a:spcPct val="50000"/>
                </a:lnSpc>
                <a:spcBef>
                  <a:spcPct val="20000"/>
                </a:spcBef>
                <a:buClr>
                  <a:schemeClr val="tx1"/>
                </a:buClr>
                <a:buSzPct val="70000"/>
                <a:buFont typeface="Wingdings" pitchFamily="2" charset="2"/>
                <a:buNone/>
              </a:pPr>
              <a:r>
                <a:rPr lang="en-US" sz="5100">
                  <a:solidFill>
                    <a:srgbClr val="FFFFFF"/>
                  </a:solidFill>
                </a:rPr>
                <a:t>x</a:t>
              </a:r>
            </a:p>
          </p:txBody>
        </p:sp>
      </p:grpSp>
      <p:grpSp>
        <p:nvGrpSpPr>
          <p:cNvPr id="5" name="Group 27"/>
          <p:cNvGrpSpPr>
            <a:grpSpLocks/>
          </p:cNvGrpSpPr>
          <p:nvPr/>
        </p:nvGrpSpPr>
        <p:grpSpPr bwMode="auto">
          <a:xfrm>
            <a:off x="2743200" y="2898775"/>
            <a:ext cx="3581400" cy="1233488"/>
            <a:chOff x="1728" y="1728"/>
            <a:chExt cx="2256" cy="777"/>
          </a:xfrm>
        </p:grpSpPr>
        <p:sp>
          <p:nvSpPr>
            <p:cNvPr id="38923" name="Oval 25"/>
            <p:cNvSpPr>
              <a:spLocks noChangeArrowheads="1"/>
            </p:cNvSpPr>
            <p:nvPr/>
          </p:nvSpPr>
          <p:spPr bwMode="auto">
            <a:xfrm>
              <a:off x="1728" y="1728"/>
              <a:ext cx="2256" cy="672"/>
            </a:xfrm>
            <a:prstGeom prst="ellipse">
              <a:avLst/>
            </a:prstGeom>
            <a:solidFill>
              <a:srgbClr val="FFFFCC"/>
            </a:solidFill>
            <a:ln w="57150" algn="ctr">
              <a:noFill/>
              <a:round/>
              <a:headEnd/>
              <a:tailEnd/>
            </a:ln>
          </p:spPr>
          <p:txBody>
            <a:bodyPr wrap="none" anchor="ctr"/>
            <a:lstStyle/>
            <a:p>
              <a:endParaRPr lang="en-GB"/>
            </a:p>
          </p:txBody>
        </p:sp>
        <p:sp>
          <p:nvSpPr>
            <p:cNvPr id="38924" name="Rectangle 26"/>
            <p:cNvSpPr>
              <a:spLocks noChangeArrowheads="1"/>
            </p:cNvSpPr>
            <p:nvPr/>
          </p:nvSpPr>
          <p:spPr bwMode="auto">
            <a:xfrm>
              <a:off x="1872" y="1903"/>
              <a:ext cx="1955" cy="602"/>
            </a:xfrm>
            <a:prstGeom prst="rect">
              <a:avLst/>
            </a:prstGeom>
            <a:noFill/>
            <a:ln w="9525">
              <a:noFill/>
              <a:miter lim="800000"/>
              <a:headEnd/>
              <a:tailEnd/>
            </a:ln>
          </p:spPr>
          <p:txBody>
            <a:bodyPr/>
            <a:lstStyle/>
            <a:p>
              <a:pPr algn="ctr">
                <a:lnSpc>
                  <a:spcPct val="110000"/>
                </a:lnSpc>
                <a:spcBef>
                  <a:spcPct val="20000"/>
                </a:spcBef>
                <a:buClr>
                  <a:schemeClr val="tx1"/>
                </a:buClr>
                <a:buSzPct val="70000"/>
                <a:buFont typeface="Wingdings" pitchFamily="2" charset="2"/>
                <a:buNone/>
              </a:pPr>
              <a:r>
                <a:rPr lang="en-US" sz="2900">
                  <a:solidFill>
                    <a:srgbClr val="003399"/>
                  </a:solidFill>
                </a:rPr>
                <a:t>Peroxide conc. </a:t>
              </a:r>
            </a:p>
          </p:txBody>
        </p:sp>
      </p:grpSp>
      <p:grpSp>
        <p:nvGrpSpPr>
          <p:cNvPr id="6" name="Group 31"/>
          <p:cNvGrpSpPr>
            <a:grpSpLocks/>
          </p:cNvGrpSpPr>
          <p:nvPr/>
        </p:nvGrpSpPr>
        <p:grpSpPr bwMode="auto">
          <a:xfrm>
            <a:off x="2590800" y="5246688"/>
            <a:ext cx="3962400" cy="1458912"/>
            <a:chOff x="1632" y="3207"/>
            <a:chExt cx="2496" cy="919"/>
          </a:xfrm>
        </p:grpSpPr>
        <p:sp>
          <p:nvSpPr>
            <p:cNvPr id="38921" name="Oval 29"/>
            <p:cNvSpPr>
              <a:spLocks noChangeArrowheads="1"/>
            </p:cNvSpPr>
            <p:nvPr/>
          </p:nvSpPr>
          <p:spPr bwMode="auto">
            <a:xfrm>
              <a:off x="1632" y="3207"/>
              <a:ext cx="2496" cy="777"/>
            </a:xfrm>
            <a:prstGeom prst="ellipse">
              <a:avLst/>
            </a:prstGeom>
            <a:solidFill>
              <a:srgbClr val="FFFFCC"/>
            </a:solidFill>
            <a:ln w="57150" algn="ctr">
              <a:noFill/>
              <a:round/>
              <a:headEnd/>
              <a:tailEnd/>
            </a:ln>
          </p:spPr>
          <p:txBody>
            <a:bodyPr wrap="none" anchor="ctr"/>
            <a:lstStyle/>
            <a:p>
              <a:pPr algn="ctr">
                <a:lnSpc>
                  <a:spcPct val="40000"/>
                </a:lnSpc>
              </a:pPr>
              <a:endParaRPr lang="en-US"/>
            </a:p>
          </p:txBody>
        </p:sp>
        <p:sp>
          <p:nvSpPr>
            <p:cNvPr id="38922" name="Rectangle 30"/>
            <p:cNvSpPr>
              <a:spLocks noChangeArrowheads="1"/>
            </p:cNvSpPr>
            <p:nvPr/>
          </p:nvSpPr>
          <p:spPr bwMode="auto">
            <a:xfrm>
              <a:off x="1791" y="3264"/>
              <a:ext cx="2163" cy="862"/>
            </a:xfrm>
            <a:prstGeom prst="rect">
              <a:avLst/>
            </a:prstGeom>
            <a:noFill/>
            <a:ln w="9525">
              <a:noFill/>
              <a:miter lim="800000"/>
              <a:headEnd/>
              <a:tailEnd/>
            </a:ln>
          </p:spPr>
          <p:txBody>
            <a:bodyPr/>
            <a:lstStyle/>
            <a:p>
              <a:pPr algn="ctr">
                <a:lnSpc>
                  <a:spcPct val="110000"/>
                </a:lnSpc>
                <a:spcBef>
                  <a:spcPct val="20000"/>
                </a:spcBef>
                <a:buClr>
                  <a:schemeClr val="tx1"/>
                </a:buClr>
                <a:buSzPct val="70000"/>
                <a:buFont typeface="Wingdings" pitchFamily="2" charset="2"/>
                <a:buNone/>
              </a:pPr>
              <a:r>
                <a:rPr lang="en-US" sz="2900">
                  <a:solidFill>
                    <a:srgbClr val="003399"/>
                  </a:solidFill>
                </a:rPr>
                <a:t>Time of contact with teeth</a:t>
              </a:r>
              <a:endParaRPr lang="en-US" sz="2900">
                <a:solidFill>
                  <a:srgbClr val="003399"/>
                </a:solidFill>
                <a:hlinkClick r:id="" action="ppaction://noaction"/>
              </a:endParaRPr>
            </a:p>
          </p:txBody>
        </p:sp>
      </p:grpSp>
      <p:pic>
        <p:nvPicPr>
          <p:cNvPr id="38920" name="Picture 34" descr="snowmanCLR"/>
          <p:cNvPicPr>
            <a:picLocks noChangeAspect="1" noChangeArrowheads="1" noCrop="1"/>
          </p:cNvPicPr>
          <p:nvPr/>
        </p:nvPicPr>
        <p:blipFill>
          <a:blip r:embed="rId3"/>
          <a:srcRect/>
          <a:stretch>
            <a:fillRect/>
          </a:stretch>
        </p:blipFill>
        <p:spPr bwMode="auto">
          <a:xfrm>
            <a:off x="6934200" y="4876800"/>
            <a:ext cx="1828800" cy="1981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par>
                          <p:cTn id="16" fill="hold" nodeType="afterGroup">
                            <p:stCondLst>
                              <p:cond delay="1500"/>
                            </p:stCondLst>
                            <p:childTnLst>
                              <p:par>
                                <p:cTn id="17" presetID="4" presetClass="entr" presetSubtype="32"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ox(out)">
                                      <p:cBhvr>
                                        <p:cTn id="19" dur="500"/>
                                        <p:tgtEl>
                                          <p:spTgt spid="4"/>
                                        </p:tgtEl>
                                      </p:cBhvr>
                                    </p:animEffect>
                                  </p:childTnLst>
                                </p:cTn>
                              </p:par>
                            </p:childTnLst>
                          </p:cTn>
                        </p:par>
                        <p:par>
                          <p:cTn id="20" fill="hold" nodeType="afterGroup">
                            <p:stCondLst>
                              <p:cond delay="2000"/>
                            </p:stCondLst>
                            <p:childTnLst>
                              <p:par>
                                <p:cTn id="21" presetID="4" presetClass="entr" presetSubtype="32"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ou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srcRect/>
          <a:stretch>
            <a:fillRect/>
          </a:stretch>
        </p:blipFill>
        <p:spPr bwMode="auto">
          <a:xfrm>
            <a:off x="152400" y="1981199"/>
            <a:ext cx="2643505" cy="3505201"/>
          </a:xfrm>
          <a:prstGeom prst="rect">
            <a:avLst/>
          </a:prstGeom>
          <a:noFill/>
        </p:spPr>
      </p:pic>
      <p:pic>
        <p:nvPicPr>
          <p:cNvPr id="1028" name="Picture 4" descr="Related image"/>
          <p:cNvPicPr>
            <a:picLocks noChangeAspect="1" noChangeArrowheads="1"/>
          </p:cNvPicPr>
          <p:nvPr/>
        </p:nvPicPr>
        <p:blipFill>
          <a:blip r:embed="rId3"/>
          <a:srcRect/>
          <a:stretch>
            <a:fillRect/>
          </a:stretch>
        </p:blipFill>
        <p:spPr bwMode="auto">
          <a:xfrm>
            <a:off x="6553201" y="2323479"/>
            <a:ext cx="2362199" cy="3086721"/>
          </a:xfrm>
          <a:prstGeom prst="rect">
            <a:avLst/>
          </a:prstGeom>
          <a:noFill/>
        </p:spPr>
      </p:pic>
      <p:sp>
        <p:nvSpPr>
          <p:cNvPr id="1032" name="AutoShape 8" descr="Image result for chemical beak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 name="AutoShape 10" descr="Image result for chemical beak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6" name="AutoShape 12" descr="Image result for chemical beak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8" name="Picture 14" descr="Related image"/>
          <p:cNvPicPr>
            <a:picLocks noChangeAspect="1" noChangeArrowheads="1"/>
          </p:cNvPicPr>
          <p:nvPr/>
        </p:nvPicPr>
        <p:blipFill>
          <a:blip r:embed="rId4"/>
          <a:srcRect/>
          <a:stretch>
            <a:fillRect/>
          </a:stretch>
        </p:blipFill>
        <p:spPr bwMode="auto">
          <a:xfrm>
            <a:off x="3352800" y="3505200"/>
            <a:ext cx="2449196" cy="3200401"/>
          </a:xfrm>
          <a:prstGeom prst="rect">
            <a:avLst/>
          </a:prstGeom>
          <a:noFill/>
        </p:spPr>
      </p:pic>
      <p:sp>
        <p:nvSpPr>
          <p:cNvPr id="9" name="Oval 8"/>
          <p:cNvSpPr/>
          <p:nvPr/>
        </p:nvSpPr>
        <p:spPr>
          <a:xfrm>
            <a:off x="1600200" y="1371599"/>
            <a:ext cx="14478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Oval 9"/>
          <p:cNvSpPr/>
          <p:nvPr/>
        </p:nvSpPr>
        <p:spPr>
          <a:xfrm>
            <a:off x="3886200" y="2133600"/>
            <a:ext cx="1524000" cy="1447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Oval 10"/>
          <p:cNvSpPr/>
          <p:nvPr/>
        </p:nvSpPr>
        <p:spPr>
          <a:xfrm>
            <a:off x="6400800" y="1409079"/>
            <a:ext cx="1447801" cy="13716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Cloud 13"/>
          <p:cNvSpPr/>
          <p:nvPr/>
        </p:nvSpPr>
        <p:spPr>
          <a:xfrm>
            <a:off x="3200400" y="76200"/>
            <a:ext cx="3124200" cy="1295400"/>
          </a:xfrm>
          <a:prstGeom prst="cloud">
            <a:avLst/>
          </a:prstGeom>
          <a:gradFill flip="none" rotWithShape="1">
            <a:gsLst>
              <a:gs pos="0">
                <a:srgbClr val="000082"/>
              </a:gs>
              <a:gs pos="30000">
                <a:srgbClr val="66008F"/>
              </a:gs>
              <a:gs pos="64999">
                <a:srgbClr val="BA0066"/>
              </a:gs>
              <a:gs pos="89999">
                <a:srgbClr val="FF0000"/>
              </a:gs>
              <a:gs pos="100000">
                <a:srgbClr val="FF8200"/>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657600" y="188893"/>
            <a:ext cx="2286000" cy="954107"/>
          </a:xfrm>
          <a:prstGeom prst="rect">
            <a:avLst/>
          </a:prstGeom>
          <a:noFill/>
        </p:spPr>
        <p:txBody>
          <a:bodyPr wrap="square" rtlCol="0">
            <a:spAutoFit/>
          </a:bodyPr>
          <a:lstStyle/>
          <a:p>
            <a:pPr algn="ctr"/>
            <a:r>
              <a:rPr lang="en-US" sz="2800" b="1" dirty="0" smtClean="0">
                <a:solidFill>
                  <a:srgbClr val="FFFF00"/>
                </a:solidFill>
              </a:rPr>
              <a:t>Mc INNES SOLUTION</a:t>
            </a:r>
            <a:endParaRPr lang="en-US" sz="2800" b="1" dirty="0">
              <a:solidFill>
                <a:srgbClr val="FFFF00"/>
              </a:solidFill>
            </a:endParaRPr>
          </a:p>
        </p:txBody>
      </p:sp>
      <p:sp>
        <p:nvSpPr>
          <p:cNvPr id="16" name="TextBox 15"/>
          <p:cNvSpPr txBox="1"/>
          <p:nvPr/>
        </p:nvSpPr>
        <p:spPr>
          <a:xfrm>
            <a:off x="609600" y="3784936"/>
            <a:ext cx="1676400" cy="1015663"/>
          </a:xfrm>
          <a:prstGeom prst="rect">
            <a:avLst/>
          </a:prstGeom>
          <a:noFill/>
        </p:spPr>
        <p:txBody>
          <a:bodyPr wrap="square" rtlCol="0">
            <a:spAutoFit/>
          </a:bodyPr>
          <a:lstStyle/>
          <a:p>
            <a:pPr algn="ctr"/>
            <a:r>
              <a:rPr lang="en-US" sz="2000" b="1" dirty="0" smtClean="0">
                <a:solidFill>
                  <a:srgbClr val="FF0000"/>
                </a:solidFill>
              </a:rPr>
              <a:t>HYDROGEN PEROXIDE </a:t>
            </a:r>
          </a:p>
          <a:p>
            <a:pPr algn="ctr"/>
            <a:r>
              <a:rPr lang="en-US" sz="2000" b="1" dirty="0" smtClean="0">
                <a:solidFill>
                  <a:srgbClr val="FF0000"/>
                </a:solidFill>
              </a:rPr>
              <a:t>5 PARTS (1ml)</a:t>
            </a:r>
            <a:endParaRPr lang="en-US" sz="2000" b="1" dirty="0">
              <a:solidFill>
                <a:srgbClr val="FF0000"/>
              </a:solidFill>
            </a:endParaRPr>
          </a:p>
        </p:txBody>
      </p:sp>
      <p:sp>
        <p:nvSpPr>
          <p:cNvPr id="17" name="Rectangle 16"/>
          <p:cNvSpPr/>
          <p:nvPr/>
        </p:nvSpPr>
        <p:spPr>
          <a:xfrm>
            <a:off x="3581400" y="5486400"/>
            <a:ext cx="1905000" cy="1015663"/>
          </a:xfrm>
          <a:prstGeom prst="rect">
            <a:avLst/>
          </a:prstGeom>
        </p:spPr>
        <p:txBody>
          <a:bodyPr wrap="square">
            <a:spAutoFit/>
          </a:bodyPr>
          <a:lstStyle/>
          <a:p>
            <a:pPr algn="ctr"/>
            <a:r>
              <a:rPr lang="en-US" sz="2000" b="1" dirty="0" smtClean="0"/>
              <a:t>ANESTHETIC ETHER</a:t>
            </a:r>
          </a:p>
          <a:p>
            <a:pPr algn="ctr"/>
            <a:r>
              <a:rPr lang="en-US" sz="2000" b="1" dirty="0" smtClean="0"/>
              <a:t>1 PART (0.2ml)</a:t>
            </a:r>
            <a:endParaRPr lang="en-US" sz="2000" b="1" dirty="0"/>
          </a:p>
        </p:txBody>
      </p:sp>
      <p:sp>
        <p:nvSpPr>
          <p:cNvPr id="18" name="Rectangle 17"/>
          <p:cNvSpPr/>
          <p:nvPr/>
        </p:nvSpPr>
        <p:spPr>
          <a:xfrm>
            <a:off x="6781800" y="4191000"/>
            <a:ext cx="1905000" cy="1015663"/>
          </a:xfrm>
          <a:prstGeom prst="rect">
            <a:avLst/>
          </a:prstGeom>
        </p:spPr>
        <p:txBody>
          <a:bodyPr wrap="square">
            <a:spAutoFit/>
          </a:bodyPr>
          <a:lstStyle/>
          <a:p>
            <a:pPr algn="ctr"/>
            <a:r>
              <a:rPr lang="en-US" sz="2000" b="1" dirty="0" smtClean="0">
                <a:solidFill>
                  <a:srgbClr val="660033"/>
                </a:solidFill>
              </a:rPr>
              <a:t>HYDROCHLORIC ACID </a:t>
            </a:r>
          </a:p>
          <a:p>
            <a:pPr algn="ctr"/>
            <a:r>
              <a:rPr lang="en-US" sz="2000" b="1" dirty="0" smtClean="0">
                <a:solidFill>
                  <a:srgbClr val="660033"/>
                </a:solidFill>
              </a:rPr>
              <a:t>5 PARTS (1ml)</a:t>
            </a:r>
            <a:endParaRPr lang="en-US" sz="2000" b="1" dirty="0">
              <a:solidFill>
                <a:srgbClr val="660033"/>
              </a:solidFill>
            </a:endParaRPr>
          </a:p>
        </p:txBody>
      </p:sp>
      <p:sp>
        <p:nvSpPr>
          <p:cNvPr id="19" name="TextBox 18"/>
          <p:cNvSpPr txBox="1"/>
          <p:nvPr/>
        </p:nvSpPr>
        <p:spPr>
          <a:xfrm>
            <a:off x="1524000" y="1676399"/>
            <a:ext cx="1600200" cy="830997"/>
          </a:xfrm>
          <a:prstGeom prst="rect">
            <a:avLst/>
          </a:prstGeom>
          <a:noFill/>
        </p:spPr>
        <p:txBody>
          <a:bodyPr wrap="square" rtlCol="0">
            <a:spAutoFit/>
          </a:bodyPr>
          <a:lstStyle/>
          <a:p>
            <a:pPr algn="ctr"/>
            <a:r>
              <a:rPr lang="en-US" sz="2400" dirty="0" smtClean="0"/>
              <a:t>BLEACHES ENAMEL</a:t>
            </a:r>
            <a:endParaRPr lang="en-US" sz="2400" dirty="0"/>
          </a:p>
        </p:txBody>
      </p:sp>
      <p:sp>
        <p:nvSpPr>
          <p:cNvPr id="20" name="TextBox 19"/>
          <p:cNvSpPr txBox="1"/>
          <p:nvPr/>
        </p:nvSpPr>
        <p:spPr>
          <a:xfrm>
            <a:off x="6324600" y="1683603"/>
            <a:ext cx="1600200" cy="830997"/>
          </a:xfrm>
          <a:prstGeom prst="rect">
            <a:avLst/>
          </a:prstGeom>
          <a:noFill/>
        </p:spPr>
        <p:txBody>
          <a:bodyPr wrap="square" rtlCol="0">
            <a:spAutoFit/>
          </a:bodyPr>
          <a:lstStyle/>
          <a:p>
            <a:pPr algn="ctr"/>
            <a:r>
              <a:rPr lang="en-US" sz="2400" dirty="0" smtClean="0"/>
              <a:t>ETCHES ENAMEL</a:t>
            </a:r>
            <a:endParaRPr lang="en-US" sz="2400" dirty="0"/>
          </a:p>
        </p:txBody>
      </p:sp>
      <p:sp>
        <p:nvSpPr>
          <p:cNvPr id="21" name="TextBox 20"/>
          <p:cNvSpPr txBox="1"/>
          <p:nvPr/>
        </p:nvSpPr>
        <p:spPr>
          <a:xfrm>
            <a:off x="3886200" y="2362200"/>
            <a:ext cx="1600200" cy="1200329"/>
          </a:xfrm>
          <a:prstGeom prst="rect">
            <a:avLst/>
          </a:prstGeom>
          <a:noFill/>
        </p:spPr>
        <p:txBody>
          <a:bodyPr wrap="square" rtlCol="0">
            <a:spAutoFit/>
          </a:bodyPr>
          <a:lstStyle/>
          <a:p>
            <a:pPr algn="ctr"/>
            <a:r>
              <a:rPr lang="en-US" sz="2400" dirty="0" smtClean="0"/>
              <a:t>REMOVES SURFACE DEBRIS</a:t>
            </a:r>
            <a:endParaRPr lang="en-US" sz="2400" dirty="0"/>
          </a:p>
        </p:txBody>
      </p:sp>
      <p:sp>
        <p:nvSpPr>
          <p:cNvPr id="24" name="TextBox 23"/>
          <p:cNvSpPr txBox="1"/>
          <p:nvPr/>
        </p:nvSpPr>
        <p:spPr>
          <a:xfrm>
            <a:off x="3505200" y="152400"/>
            <a:ext cx="2667000" cy="1200329"/>
          </a:xfrm>
          <a:prstGeom prst="rect">
            <a:avLst/>
          </a:prstGeom>
          <a:noFill/>
        </p:spPr>
        <p:txBody>
          <a:bodyPr wrap="square" rtlCol="0">
            <a:spAutoFit/>
          </a:bodyPr>
          <a:lstStyle/>
          <a:p>
            <a:pPr algn="ctr"/>
            <a:r>
              <a:rPr lang="en-US" sz="2400" b="1" dirty="0" smtClean="0">
                <a:solidFill>
                  <a:srgbClr val="FFFF00"/>
                </a:solidFill>
              </a:rPr>
              <a:t>MODIFIED </a:t>
            </a:r>
          </a:p>
          <a:p>
            <a:pPr algn="ctr"/>
            <a:r>
              <a:rPr lang="en-US" sz="2400" b="1" dirty="0" smtClean="0">
                <a:solidFill>
                  <a:srgbClr val="FFFF00"/>
                </a:solidFill>
              </a:rPr>
              <a:t>Mc INNES SOLUTION</a:t>
            </a:r>
            <a:endParaRPr lang="en-US" sz="2400" b="1" dirty="0">
              <a:solidFill>
                <a:srgbClr val="FFFF00"/>
              </a:solidFill>
            </a:endParaRPr>
          </a:p>
        </p:txBody>
      </p:sp>
      <p:pic>
        <p:nvPicPr>
          <p:cNvPr id="31" name="Picture 2" descr="Related image"/>
          <p:cNvPicPr>
            <a:picLocks noChangeAspect="1" noChangeArrowheads="1"/>
          </p:cNvPicPr>
          <p:nvPr/>
        </p:nvPicPr>
        <p:blipFill>
          <a:blip r:embed="rId2"/>
          <a:srcRect/>
          <a:stretch>
            <a:fillRect/>
          </a:stretch>
        </p:blipFill>
        <p:spPr bwMode="auto">
          <a:xfrm>
            <a:off x="6500495" y="2285999"/>
            <a:ext cx="2643505" cy="3505201"/>
          </a:xfrm>
          <a:prstGeom prst="rect">
            <a:avLst/>
          </a:prstGeom>
          <a:noFill/>
        </p:spPr>
      </p:pic>
      <p:sp>
        <p:nvSpPr>
          <p:cNvPr id="32" name="Oval 31"/>
          <p:cNvSpPr/>
          <p:nvPr/>
        </p:nvSpPr>
        <p:spPr>
          <a:xfrm>
            <a:off x="6424295" y="1447800"/>
            <a:ext cx="14478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Rectangle 32"/>
          <p:cNvSpPr/>
          <p:nvPr/>
        </p:nvSpPr>
        <p:spPr>
          <a:xfrm>
            <a:off x="6043295" y="1752600"/>
            <a:ext cx="2209800" cy="707886"/>
          </a:xfrm>
          <a:prstGeom prst="rect">
            <a:avLst/>
          </a:prstGeom>
        </p:spPr>
        <p:txBody>
          <a:bodyPr wrap="square">
            <a:spAutoFit/>
          </a:bodyPr>
          <a:lstStyle/>
          <a:p>
            <a:pPr algn="ctr"/>
            <a:r>
              <a:rPr lang="en-US" sz="2000" b="1" dirty="0" smtClean="0"/>
              <a:t>DISSOLVES CALCIUM</a:t>
            </a:r>
            <a:endParaRPr lang="en-US" sz="2000" b="1" dirty="0"/>
          </a:p>
        </p:txBody>
      </p:sp>
      <p:sp>
        <p:nvSpPr>
          <p:cNvPr id="34" name="TextBox 33"/>
          <p:cNvSpPr txBox="1"/>
          <p:nvPr/>
        </p:nvSpPr>
        <p:spPr>
          <a:xfrm>
            <a:off x="6881495" y="4038600"/>
            <a:ext cx="1905000" cy="1200329"/>
          </a:xfrm>
          <a:prstGeom prst="rect">
            <a:avLst/>
          </a:prstGeom>
          <a:noFill/>
        </p:spPr>
        <p:txBody>
          <a:bodyPr wrap="square" rtlCol="0">
            <a:spAutoFit/>
          </a:bodyPr>
          <a:lstStyle/>
          <a:p>
            <a:pPr algn="ctr"/>
            <a:r>
              <a:rPr lang="en-US" sz="2400" b="1" dirty="0" smtClean="0">
                <a:solidFill>
                  <a:srgbClr val="B4225A"/>
                </a:solidFill>
              </a:rPr>
              <a:t>SODIUM HYDROXIDE 20%</a:t>
            </a:r>
            <a:endParaRPr lang="en-US" sz="2400" b="1" dirty="0">
              <a:solidFill>
                <a:srgbClr val="B4225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1028"/>
                                        </p:tgtEl>
                                      </p:cBhvr>
                                    </p:animEffect>
                                    <p:set>
                                      <p:cBhvr>
                                        <p:cTn id="13" dur="1" fill="hold">
                                          <p:stCondLst>
                                            <p:cond delay="499"/>
                                          </p:stCondLst>
                                        </p:cTn>
                                        <p:tgtEl>
                                          <p:spTgt spid="1028"/>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grpId="0" nodeType="clickEffect">
                                  <p:stCondLst>
                                    <p:cond delay="0"/>
                                  </p:stCondLst>
                                  <p:childTnLst>
                                    <p:animEffect transition="out" filter="box(in)">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ox(in)">
                                      <p:cBhvr>
                                        <p:cTn id="31" dur="500"/>
                                        <p:tgtEl>
                                          <p:spTgt spid="31"/>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ox(in)">
                                      <p:cBhvr>
                                        <p:cTn id="34" dur="500"/>
                                        <p:tgtEl>
                                          <p:spTgt spid="32"/>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ox(in)">
                                      <p:cBhvr>
                                        <p:cTn id="37" dur="500"/>
                                        <p:tgtEl>
                                          <p:spTgt spid="3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ox(in)">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8" grpId="0"/>
      <p:bldP spid="20" grpId="0"/>
      <p:bldP spid="24" grpId="0"/>
      <p:bldP spid="32" grpId="0" animBg="1"/>
      <p:bldP spid="33"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p:cNvSpPr>
            <a:spLocks noChangeArrowheads="1"/>
          </p:cNvSpPr>
          <p:nvPr/>
        </p:nvSpPr>
        <p:spPr bwMode="auto">
          <a:xfrm>
            <a:off x="0" y="609601"/>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ea typeface="Times New Roman" pitchFamily="18" charset="0"/>
                <a:cs typeface="Arial" pitchFamily="34" charset="0"/>
              </a:rPr>
              <a:t>DISADVANTAGES OF OLD MCINNES SOLUTION</a:t>
            </a:r>
            <a:endParaRPr kumimoji="0" lang="en-US" sz="2800" b="1" i="0" u="none" strike="noStrike" cap="none" normalizeH="0" baseline="0" dirty="0" smtClean="0">
              <a:ln>
                <a:noFill/>
              </a:ln>
              <a:solidFill>
                <a:schemeClr val="tx1"/>
              </a:solidFill>
              <a:effectLst/>
              <a:cs typeface="Arial" pitchFamily="34" charset="0"/>
            </a:endParaRPr>
          </a:p>
        </p:txBody>
      </p:sp>
      <p:pic>
        <p:nvPicPr>
          <p:cNvPr id="3" name="Picture 14" descr="Related image"/>
          <p:cNvPicPr>
            <a:picLocks noChangeAspect="1" noChangeArrowheads="1"/>
          </p:cNvPicPr>
          <p:nvPr/>
        </p:nvPicPr>
        <p:blipFill>
          <a:blip r:embed="rId2"/>
          <a:srcRect/>
          <a:stretch>
            <a:fillRect/>
          </a:stretch>
        </p:blipFill>
        <p:spPr bwMode="auto">
          <a:xfrm>
            <a:off x="2286000" y="1371600"/>
            <a:ext cx="5791200" cy="5334001"/>
          </a:xfrm>
          <a:prstGeom prst="rect">
            <a:avLst/>
          </a:prstGeom>
          <a:noFill/>
        </p:spPr>
      </p:pic>
      <p:sp>
        <p:nvSpPr>
          <p:cNvPr id="4" name="Rectangle 3"/>
          <p:cNvSpPr/>
          <p:nvPr/>
        </p:nvSpPr>
        <p:spPr>
          <a:xfrm rot="10800000" flipV="1">
            <a:off x="3810000" y="4249284"/>
            <a:ext cx="3276600" cy="1706429"/>
          </a:xfrm>
          <a:prstGeom prst="rect">
            <a:avLst/>
          </a:prstGeom>
        </p:spPr>
        <p:txBody>
          <a:bodyPr wrap="square">
            <a:spAutoFit/>
          </a:bodyPr>
          <a:lstStyle/>
          <a:p>
            <a:pPr lvl="0" eaLnBrk="0" fontAlgn="base" hangingPunct="0">
              <a:lnSpc>
                <a:spcPct val="150000"/>
              </a:lnSpc>
              <a:spcBef>
                <a:spcPct val="0"/>
              </a:spcBef>
              <a:spcAft>
                <a:spcPct val="0"/>
              </a:spcAft>
              <a:buFontTx/>
              <a:buChar char="•"/>
            </a:pPr>
            <a:r>
              <a:rPr lang="en-US" dirty="0" smtClean="0">
                <a:latin typeface="Bookman Old Style" pitchFamily="18" charset="0"/>
                <a:ea typeface="Times New Roman" pitchFamily="18" charset="0"/>
                <a:cs typeface="Arial" pitchFamily="34" charset="0"/>
              </a:rPr>
              <a:t>Loss of contour</a:t>
            </a:r>
            <a:endParaRPr lang="en-US" sz="1050" dirty="0" smtClean="0">
              <a:latin typeface="Arial" pitchFamily="34" charset="0"/>
              <a:cs typeface="Arial" pitchFamily="34" charset="0"/>
            </a:endParaRPr>
          </a:p>
          <a:p>
            <a:pPr lvl="0" eaLnBrk="0" fontAlgn="base" hangingPunct="0">
              <a:lnSpc>
                <a:spcPct val="150000"/>
              </a:lnSpc>
              <a:spcBef>
                <a:spcPct val="0"/>
              </a:spcBef>
              <a:spcAft>
                <a:spcPct val="0"/>
              </a:spcAft>
              <a:buFontTx/>
              <a:buChar char="•"/>
            </a:pPr>
            <a:r>
              <a:rPr lang="en-US" dirty="0" smtClean="0">
                <a:latin typeface="Bookman Old Style" pitchFamily="18" charset="0"/>
                <a:ea typeface="Times New Roman" pitchFamily="18" charset="0"/>
                <a:cs typeface="Arial" pitchFamily="34" charset="0"/>
              </a:rPr>
              <a:t>Sensitivity</a:t>
            </a:r>
            <a:endParaRPr lang="en-US" sz="1050" dirty="0" smtClean="0">
              <a:latin typeface="Arial" pitchFamily="34" charset="0"/>
              <a:cs typeface="Arial" pitchFamily="34" charset="0"/>
            </a:endParaRPr>
          </a:p>
          <a:p>
            <a:pPr lvl="0" eaLnBrk="0" fontAlgn="base" hangingPunct="0">
              <a:lnSpc>
                <a:spcPct val="150000"/>
              </a:lnSpc>
              <a:spcBef>
                <a:spcPct val="0"/>
              </a:spcBef>
              <a:spcAft>
                <a:spcPct val="0"/>
              </a:spcAft>
              <a:buFontTx/>
              <a:buChar char="•"/>
            </a:pPr>
            <a:r>
              <a:rPr lang="en-US" dirty="0" smtClean="0">
                <a:latin typeface="Bookman Old Style" pitchFamily="18" charset="0"/>
                <a:ea typeface="Times New Roman" pitchFamily="18" charset="0"/>
                <a:cs typeface="Arial" pitchFamily="34" charset="0"/>
              </a:rPr>
              <a:t>Irritation to </a:t>
            </a:r>
            <a:r>
              <a:rPr lang="en-US" dirty="0" err="1" smtClean="0">
                <a:latin typeface="Bookman Old Style" pitchFamily="18" charset="0"/>
                <a:ea typeface="Times New Roman" pitchFamily="18" charset="0"/>
                <a:cs typeface="Arial" pitchFamily="34" charset="0"/>
              </a:rPr>
              <a:t>gingiva</a:t>
            </a:r>
            <a:endParaRPr lang="en-US" sz="1050" dirty="0" smtClean="0">
              <a:latin typeface="Arial" pitchFamily="34" charset="0"/>
              <a:cs typeface="Arial" pitchFamily="34" charset="0"/>
            </a:endParaRPr>
          </a:p>
          <a:p>
            <a:pPr lvl="0" eaLnBrk="0" fontAlgn="base" hangingPunct="0">
              <a:lnSpc>
                <a:spcPct val="150000"/>
              </a:lnSpc>
              <a:spcBef>
                <a:spcPct val="0"/>
              </a:spcBef>
              <a:spcAft>
                <a:spcPct val="0"/>
              </a:spcAft>
            </a:pPr>
            <a:r>
              <a:rPr lang="en-US" dirty="0" smtClean="0">
                <a:latin typeface="Bookman Old Style" pitchFamily="18" charset="0"/>
                <a:ea typeface="Times New Roman" pitchFamily="18" charset="0"/>
                <a:cs typeface="Arial" pitchFamily="34" charset="0"/>
              </a:rPr>
              <a:t>Ca dissolution is more</a:t>
            </a:r>
            <a:endParaRPr lang="en-US" sz="28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ppt clipart free download"/>
          <p:cNvPicPr>
            <a:picLocks noChangeAspect="1" noChangeArrowheads="1"/>
          </p:cNvPicPr>
          <p:nvPr/>
        </p:nvPicPr>
        <p:blipFill>
          <a:blip r:embed="rId2"/>
          <a:srcRect l="20930" r="30631"/>
          <a:stretch>
            <a:fillRect/>
          </a:stretch>
        </p:blipFill>
        <p:spPr bwMode="auto">
          <a:xfrm>
            <a:off x="-76200" y="457200"/>
            <a:ext cx="8763000" cy="6400800"/>
          </a:xfrm>
          <a:prstGeom prst="rect">
            <a:avLst/>
          </a:prstGeom>
          <a:noFill/>
        </p:spPr>
      </p:pic>
      <p:sp>
        <p:nvSpPr>
          <p:cNvPr id="4" name="Rectangle 3"/>
          <p:cNvSpPr/>
          <p:nvPr/>
        </p:nvSpPr>
        <p:spPr>
          <a:xfrm>
            <a:off x="2590800" y="622518"/>
            <a:ext cx="5867400" cy="1815882"/>
          </a:xfrm>
          <a:prstGeom prst="rect">
            <a:avLst/>
          </a:prstGeom>
        </p:spPr>
        <p:txBody>
          <a:bodyPr wrap="square">
            <a:spAutoFit/>
          </a:bodyPr>
          <a:lstStyle/>
          <a:p>
            <a:pPr algn="just"/>
            <a:r>
              <a:rPr lang="en-US" sz="2800" b="1" dirty="0" smtClean="0">
                <a:solidFill>
                  <a:srgbClr val="FF0066"/>
                </a:solidFill>
                <a:latin typeface="Agency FB" pitchFamily="34" charset="0"/>
              </a:rPr>
              <a:t>“Any change in the hue, color, or translucency of a tooth due to any cause; restorative filling materials, drugs (both topical and systemic), pulpal necrosis, or hemorrhage.</a:t>
            </a:r>
            <a:endParaRPr lang="en-US" sz="2800" b="1" dirty="0">
              <a:solidFill>
                <a:srgbClr val="FF0066"/>
              </a:solidFill>
              <a:latin typeface="Agency FB" pitchFamily="34" charset="0"/>
            </a:endParaRPr>
          </a:p>
        </p:txBody>
      </p:sp>
      <p:pic>
        <p:nvPicPr>
          <p:cNvPr id="5" name="Picture 10" descr="Image result for Dental fluorosis,"/>
          <p:cNvPicPr>
            <a:picLocks noChangeAspect="1" noChangeArrowheads="1"/>
          </p:cNvPicPr>
          <p:nvPr/>
        </p:nvPicPr>
        <p:blipFill>
          <a:blip r:embed="rId3"/>
          <a:srcRect l="5000" t="20000" r="8333" b="24444"/>
          <a:stretch>
            <a:fillRect/>
          </a:stretch>
        </p:blipFill>
        <p:spPr bwMode="auto">
          <a:xfrm>
            <a:off x="6324600" y="4953000"/>
            <a:ext cx="2438400" cy="1646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457200" y="533400"/>
            <a:ext cx="2191626" cy="954107"/>
          </a:xfrm>
          <a:prstGeom prst="rect">
            <a:avLst/>
          </a:prstGeom>
          <a:solidFill>
            <a:srgbClr val="FF6600"/>
          </a:solidFill>
        </p:spPr>
        <p:txBody>
          <a:bodyPr wrap="none">
            <a:spAutoFit/>
          </a:bodyPr>
          <a:lstStyle/>
          <a:p>
            <a:pPr algn="ctr"/>
            <a:r>
              <a:rPr lang="en-US" sz="2800" b="1" dirty="0" smtClean="0">
                <a:solidFill>
                  <a:srgbClr val="002060"/>
                </a:solidFill>
                <a:latin typeface="Agency FB" pitchFamily="34" charset="0"/>
              </a:rPr>
              <a:t>TOOTH </a:t>
            </a:r>
          </a:p>
          <a:p>
            <a:pPr algn="ctr"/>
            <a:r>
              <a:rPr lang="en-US" sz="2800" b="1" dirty="0" smtClean="0">
                <a:solidFill>
                  <a:srgbClr val="002060"/>
                </a:solidFill>
                <a:latin typeface="Agency FB" pitchFamily="34" charset="0"/>
              </a:rPr>
              <a:t>DISCOLORATION </a:t>
            </a:r>
            <a:endParaRPr lang="en-US" sz="2800"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defRPr/>
            </a:pPr>
            <a:r>
              <a:rPr lang="en-US" b="1" dirty="0" smtClean="0"/>
              <a:t>WALKING BLEACH </a:t>
            </a:r>
          </a:p>
        </p:txBody>
      </p:sp>
      <p:sp>
        <p:nvSpPr>
          <p:cNvPr id="106499" name="Rectangle 3"/>
          <p:cNvSpPr>
            <a:spLocks noGrp="1" noChangeArrowheads="1"/>
          </p:cNvSpPr>
          <p:nvPr>
            <p:ph type="body" idx="1"/>
          </p:nvPr>
        </p:nvSpPr>
        <p:spPr>
          <a:xfrm>
            <a:off x="0" y="1600200"/>
            <a:ext cx="9144000" cy="4525963"/>
          </a:xfrm>
        </p:spPr>
        <p:txBody>
          <a:bodyPr/>
          <a:lstStyle/>
          <a:p>
            <a:pPr eaLnBrk="1" hangingPunct="1">
              <a:defRPr/>
            </a:pPr>
            <a:r>
              <a:rPr lang="en-US" dirty="0" smtClean="0"/>
              <a:t>In </a:t>
            </a:r>
            <a:r>
              <a:rPr lang="en-US" b="1" dirty="0" smtClean="0">
                <a:solidFill>
                  <a:srgbClr val="FF0000"/>
                </a:solidFill>
              </a:rPr>
              <a:t>1976</a:t>
            </a:r>
            <a:r>
              <a:rPr lang="en-US" dirty="0" smtClean="0"/>
              <a:t> </a:t>
            </a:r>
            <a:r>
              <a:rPr lang="en-US" b="1" dirty="0" err="1" smtClean="0">
                <a:solidFill>
                  <a:schemeClr val="tx2">
                    <a:lumMod val="60000"/>
                    <a:lumOff val="40000"/>
                  </a:schemeClr>
                </a:solidFill>
              </a:rPr>
              <a:t>Nutting</a:t>
            </a:r>
            <a:r>
              <a:rPr lang="en-US" dirty="0" smtClean="0"/>
              <a:t> and </a:t>
            </a:r>
            <a:r>
              <a:rPr lang="en-US" b="1" dirty="0" smtClean="0">
                <a:solidFill>
                  <a:schemeClr val="tx2">
                    <a:lumMod val="60000"/>
                    <a:lumOff val="40000"/>
                  </a:schemeClr>
                </a:solidFill>
              </a:rPr>
              <a:t>Poe</a:t>
            </a:r>
            <a:r>
              <a:rPr lang="en-US" dirty="0" smtClean="0"/>
              <a:t> introduced walking bleach technique.</a:t>
            </a:r>
          </a:p>
          <a:p>
            <a:pPr eaLnBrk="1" hangingPunct="1">
              <a:defRPr/>
            </a:pPr>
            <a:endParaRPr lang="en-US" dirty="0" smtClean="0"/>
          </a:p>
          <a:p>
            <a:pPr eaLnBrk="1" hangingPunct="1">
              <a:defRPr/>
            </a:pPr>
            <a:r>
              <a:rPr lang="en-US" dirty="0" smtClean="0"/>
              <a:t>use of </a:t>
            </a:r>
            <a:r>
              <a:rPr lang="en-US" b="1" dirty="0" smtClean="0">
                <a:solidFill>
                  <a:schemeClr val="accent2"/>
                </a:solidFill>
              </a:rPr>
              <a:t>chemical agents </a:t>
            </a:r>
            <a:r>
              <a:rPr lang="en-US" dirty="0" smtClean="0"/>
              <a:t>within the coronal portion of an </a:t>
            </a:r>
            <a:r>
              <a:rPr lang="en-US" dirty="0" err="1" smtClean="0"/>
              <a:t>endodontically</a:t>
            </a:r>
            <a:r>
              <a:rPr lang="en-US" dirty="0" smtClean="0"/>
              <a:t> treated tooth to remove tooth </a:t>
            </a:r>
            <a:r>
              <a:rPr lang="en-US" dirty="0" err="1" smtClean="0"/>
              <a:t>discolouration</a:t>
            </a:r>
            <a:r>
              <a:rPr lang="en-US" dirty="0" smtClean="0"/>
              <a:t>.</a:t>
            </a:r>
          </a:p>
          <a:p>
            <a:pPr eaLnBrk="1" hangingPunct="1">
              <a:buFont typeface="Wingdings" pitchFamily="2" charset="2"/>
              <a:buNone/>
              <a:defRPr/>
            </a:pPr>
            <a:endParaRPr lang="en-US" dirty="0" smtClean="0"/>
          </a:p>
          <a:p>
            <a:pPr eaLnBrk="1" hangingPunct="1">
              <a:defRPr/>
            </a:pPr>
            <a:r>
              <a:rPr lang="en-US" dirty="0" smtClean="0"/>
              <a:t>Chemical used: </a:t>
            </a:r>
            <a:r>
              <a:rPr lang="en-US" b="1" dirty="0" smtClean="0">
                <a:solidFill>
                  <a:schemeClr val="accent2"/>
                </a:solidFill>
              </a:rPr>
              <a:t>sodium </a:t>
            </a:r>
            <a:r>
              <a:rPr lang="en-US" b="1" dirty="0" err="1" smtClean="0">
                <a:solidFill>
                  <a:schemeClr val="accent2"/>
                </a:solidFill>
              </a:rPr>
              <a:t>perborate</a:t>
            </a:r>
            <a:endParaRPr lang="en-US" b="1" dirty="0" smtClean="0">
              <a:solidFill>
                <a:schemeClr val="accent2"/>
              </a:solidFill>
            </a:endParaRPr>
          </a:p>
          <a:p>
            <a:pPr eaLnBrk="1" hangingPunct="1">
              <a:defRPr/>
            </a:pPr>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STEPS IN WALKING BLEACH</a:t>
            </a:r>
            <a:endParaRPr lang="en-US" dirty="0"/>
          </a:p>
        </p:txBody>
      </p:sp>
      <p:sp>
        <p:nvSpPr>
          <p:cNvPr id="3" name="Content Placeholder 2"/>
          <p:cNvSpPr>
            <a:spLocks noGrp="1"/>
          </p:cNvSpPr>
          <p:nvPr>
            <p:ph idx="1"/>
          </p:nvPr>
        </p:nvSpPr>
        <p:spPr>
          <a:xfrm>
            <a:off x="0" y="1447800"/>
            <a:ext cx="9144000" cy="4678363"/>
          </a:xfrm>
        </p:spPr>
        <p:txBody>
          <a:bodyPr/>
          <a:lstStyle/>
          <a:p>
            <a:pPr algn="ctr">
              <a:buNone/>
            </a:pPr>
            <a:r>
              <a:rPr lang="en-US" b="1" dirty="0" smtClean="0">
                <a:solidFill>
                  <a:srgbClr val="FF0000"/>
                </a:solidFill>
              </a:rPr>
              <a:t>RADIOGRAPH</a:t>
            </a:r>
            <a:r>
              <a:rPr lang="en-US" dirty="0" smtClean="0"/>
              <a:t> - </a:t>
            </a:r>
            <a:r>
              <a:rPr lang="en-US" b="1" dirty="0" smtClean="0">
                <a:solidFill>
                  <a:srgbClr val="FF0000"/>
                </a:solidFill>
              </a:rPr>
              <a:t>QUALITY OF OBTURATION</a:t>
            </a:r>
          </a:p>
          <a:p>
            <a:pPr algn="ctr">
              <a:buNone/>
            </a:pPr>
            <a:endParaRPr lang="en-US" b="1" dirty="0" smtClean="0">
              <a:solidFill>
                <a:srgbClr val="FF0000"/>
              </a:solidFill>
            </a:endParaRPr>
          </a:p>
          <a:p>
            <a:pPr algn="ctr">
              <a:buNone/>
            </a:pPr>
            <a:r>
              <a:rPr lang="en-US" b="1" dirty="0" smtClean="0">
                <a:solidFill>
                  <a:srgbClr val="FF0000"/>
                </a:solidFill>
              </a:rPr>
              <a:t>QUALITY AND SHADE OF RESTORATION</a:t>
            </a:r>
          </a:p>
          <a:p>
            <a:pPr algn="ctr">
              <a:buNone/>
            </a:pPr>
            <a:r>
              <a:rPr lang="en-US" dirty="0" smtClean="0"/>
              <a:t> </a:t>
            </a:r>
          </a:p>
        </p:txBody>
      </p:sp>
      <p:pic>
        <p:nvPicPr>
          <p:cNvPr id="5" name="Picture 3" descr="043"/>
          <p:cNvPicPr>
            <a:picLocks noChangeAspect="1" noChangeArrowheads="1"/>
          </p:cNvPicPr>
          <p:nvPr/>
        </p:nvPicPr>
        <p:blipFill>
          <a:blip r:embed="rId2" cstate="print"/>
          <a:srcRect/>
          <a:stretch>
            <a:fillRect/>
          </a:stretch>
        </p:blipFill>
        <p:spPr>
          <a:xfrm>
            <a:off x="3733800" y="5715000"/>
            <a:ext cx="1626245" cy="1066800"/>
          </a:xfrm>
          <a:prstGeom prst="rect">
            <a:avLst/>
          </a:prstGeom>
          <a:noFill/>
          <a:ln w="57150">
            <a:solidFill>
              <a:srgbClr val="FFFFFF"/>
            </a:solidFill>
          </a:ln>
        </p:spPr>
      </p:pic>
      <p:sp>
        <p:nvSpPr>
          <p:cNvPr id="6" name="Down Arrow 5"/>
          <p:cNvSpPr/>
          <p:nvPr/>
        </p:nvSpPr>
        <p:spPr>
          <a:xfrm>
            <a:off x="4114800" y="21336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191000" y="32004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343400" y="51054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scan0092"/>
          <p:cNvPicPr>
            <a:picLocks noChangeAspect="1" noChangeArrowheads="1"/>
          </p:cNvPicPr>
          <p:nvPr/>
        </p:nvPicPr>
        <p:blipFill>
          <a:blip r:embed="rId3" cstate="print"/>
          <a:srcRect l="2678" t="37462" r="51381" b="36102"/>
          <a:stretch>
            <a:fillRect/>
          </a:stretch>
        </p:blipFill>
        <p:spPr bwMode="auto">
          <a:xfrm>
            <a:off x="3657600" y="3886200"/>
            <a:ext cx="1673225" cy="1066800"/>
          </a:xfrm>
          <a:prstGeom prst="rect">
            <a:avLst/>
          </a:prstGeom>
          <a:noFill/>
          <a:ln w="2857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0" y="2667001"/>
            <a:ext cx="2743200" cy="1600200"/>
          </a:xfrm>
        </p:spPr>
        <p:txBody>
          <a:bodyPr>
            <a:normAutofit/>
          </a:bodyPr>
          <a:lstStyle/>
          <a:p>
            <a:pPr eaLnBrk="1" hangingPunct="1">
              <a:buFont typeface="Wingdings" pitchFamily="2" charset="2"/>
              <a:buNone/>
              <a:defRPr/>
            </a:pPr>
            <a:r>
              <a:rPr lang="en-US" sz="1900" dirty="0" smtClean="0"/>
              <a:t>Prepare the access cavity , remove the coronal </a:t>
            </a:r>
            <a:r>
              <a:rPr lang="en-US" sz="1900" dirty="0" err="1" smtClean="0"/>
              <a:t>gutta</a:t>
            </a:r>
            <a:r>
              <a:rPr lang="en-US" sz="1900" dirty="0" smtClean="0"/>
              <a:t> </a:t>
            </a:r>
            <a:r>
              <a:rPr lang="en-US" sz="1900" dirty="0" err="1" smtClean="0"/>
              <a:t>percha</a:t>
            </a:r>
            <a:r>
              <a:rPr lang="en-US" sz="1900" dirty="0" smtClean="0"/>
              <a:t> , expose the dentine and refine the cavity.</a:t>
            </a:r>
          </a:p>
          <a:p>
            <a:pPr eaLnBrk="1" hangingPunct="1">
              <a:defRPr/>
            </a:pPr>
            <a:endParaRPr lang="en-US" dirty="0" smtClean="0"/>
          </a:p>
        </p:txBody>
      </p:sp>
      <p:pic>
        <p:nvPicPr>
          <p:cNvPr id="27652" name="Picture 5"/>
          <p:cNvPicPr>
            <a:picLocks noChangeAspect="1" noChangeArrowheads="1"/>
          </p:cNvPicPr>
          <p:nvPr/>
        </p:nvPicPr>
        <p:blipFill>
          <a:blip r:embed="rId2"/>
          <a:srcRect/>
          <a:stretch>
            <a:fillRect/>
          </a:stretch>
        </p:blipFill>
        <p:spPr bwMode="auto">
          <a:xfrm>
            <a:off x="304800" y="228600"/>
            <a:ext cx="1800225" cy="2371725"/>
          </a:xfrm>
          <a:prstGeom prst="rect">
            <a:avLst/>
          </a:prstGeom>
          <a:noFill/>
          <a:ln w="38100" cmpd="dbl">
            <a:solidFill>
              <a:srgbClr val="000000"/>
            </a:solidFill>
            <a:miter lim="800000"/>
            <a:headEnd/>
            <a:tailEnd/>
          </a:ln>
        </p:spPr>
      </p:pic>
      <p:pic>
        <p:nvPicPr>
          <p:cNvPr id="5" name="Picture 5"/>
          <p:cNvPicPr>
            <a:picLocks noChangeAspect="1" noChangeArrowheads="1"/>
          </p:cNvPicPr>
          <p:nvPr/>
        </p:nvPicPr>
        <p:blipFill>
          <a:blip r:embed="rId3"/>
          <a:srcRect/>
          <a:stretch>
            <a:fillRect/>
          </a:stretch>
        </p:blipFill>
        <p:spPr bwMode="auto">
          <a:xfrm>
            <a:off x="3733800" y="304800"/>
            <a:ext cx="1828799" cy="2362200"/>
          </a:xfrm>
          <a:prstGeom prst="rect">
            <a:avLst/>
          </a:prstGeom>
          <a:noFill/>
          <a:ln w="38100" cmpd="dbl">
            <a:solidFill>
              <a:srgbClr val="000000"/>
            </a:solidFill>
            <a:miter lim="800000"/>
            <a:headEnd/>
            <a:tailEnd/>
          </a:ln>
        </p:spPr>
      </p:pic>
      <p:sp>
        <p:nvSpPr>
          <p:cNvPr id="6" name="TextBox 5"/>
          <p:cNvSpPr txBox="1"/>
          <p:nvPr/>
        </p:nvSpPr>
        <p:spPr>
          <a:xfrm>
            <a:off x="3505200" y="2895601"/>
            <a:ext cx="2590800" cy="2031325"/>
          </a:xfrm>
          <a:prstGeom prst="rect">
            <a:avLst/>
          </a:prstGeom>
          <a:noFill/>
        </p:spPr>
        <p:txBody>
          <a:bodyPr wrap="square" rtlCol="0">
            <a:spAutoFit/>
          </a:bodyPr>
          <a:lstStyle/>
          <a:p>
            <a:r>
              <a:rPr lang="en-US" b="1" dirty="0" smtClean="0">
                <a:solidFill>
                  <a:srgbClr val="C00000"/>
                </a:solidFill>
              </a:rPr>
              <a:t>mechanical barrier </a:t>
            </a:r>
            <a:r>
              <a:rPr lang="en-US" dirty="0" smtClean="0"/>
              <a:t>of </a:t>
            </a:r>
            <a:r>
              <a:rPr lang="en-US" b="1" dirty="0" smtClean="0"/>
              <a:t>2 mm thick </a:t>
            </a:r>
            <a:r>
              <a:rPr lang="en-US" dirty="0" smtClean="0"/>
              <a:t>, preferably of glass </a:t>
            </a:r>
            <a:r>
              <a:rPr lang="en-US" dirty="0" err="1" smtClean="0"/>
              <a:t>ionomer</a:t>
            </a:r>
            <a:r>
              <a:rPr lang="en-US" dirty="0" smtClean="0"/>
              <a:t> cement , zinc phosphate , IRM </a:t>
            </a:r>
            <a:r>
              <a:rPr lang="en-US" dirty="0" err="1" smtClean="0"/>
              <a:t>polycaroxylate</a:t>
            </a:r>
            <a:r>
              <a:rPr lang="en-US" dirty="0" smtClean="0"/>
              <a:t> cement or </a:t>
            </a:r>
            <a:r>
              <a:rPr lang="en-US" dirty="0" err="1" smtClean="0"/>
              <a:t>cavit</a:t>
            </a:r>
            <a:r>
              <a:rPr lang="en-US" dirty="0" smtClean="0"/>
              <a:t> on root canal filling material. </a:t>
            </a:r>
            <a:endParaRPr lang="en-US" dirty="0"/>
          </a:p>
        </p:txBody>
      </p:sp>
      <p:sp>
        <p:nvSpPr>
          <p:cNvPr id="7" name="Rectangle 6"/>
          <p:cNvSpPr/>
          <p:nvPr/>
        </p:nvSpPr>
        <p:spPr>
          <a:xfrm>
            <a:off x="5791200" y="4800600"/>
            <a:ext cx="3200400" cy="1200329"/>
          </a:xfrm>
          <a:prstGeom prst="rect">
            <a:avLst/>
          </a:prstGeom>
        </p:spPr>
        <p:txBody>
          <a:bodyPr wrap="square">
            <a:spAutoFit/>
          </a:bodyPr>
          <a:lstStyle/>
          <a:p>
            <a:r>
              <a:rPr lang="en-US" dirty="0" smtClean="0"/>
              <a:t>The coronal height of barrier should </a:t>
            </a:r>
            <a:r>
              <a:rPr lang="en-US" b="1" dirty="0" smtClean="0">
                <a:solidFill>
                  <a:srgbClr val="C00000"/>
                </a:solidFill>
              </a:rPr>
              <a:t>protect</a:t>
            </a:r>
            <a:r>
              <a:rPr lang="en-US" dirty="0" smtClean="0"/>
              <a:t> </a:t>
            </a:r>
            <a:r>
              <a:rPr lang="en-US" b="1" dirty="0" smtClean="0">
                <a:solidFill>
                  <a:srgbClr val="C00000"/>
                </a:solidFill>
              </a:rPr>
              <a:t>the dentinal tubules </a:t>
            </a:r>
            <a:r>
              <a:rPr lang="en-US" dirty="0" smtClean="0"/>
              <a:t>and conformed to the external epithelial attachment </a:t>
            </a:r>
            <a:endParaRPr lang="en-US" dirty="0"/>
          </a:p>
        </p:txBody>
      </p:sp>
      <p:sp>
        <p:nvSpPr>
          <p:cNvPr id="14" name="Left-Up Arrow 13"/>
          <p:cNvSpPr/>
          <p:nvPr/>
        </p:nvSpPr>
        <p:spPr>
          <a:xfrm rot="16200000">
            <a:off x="6553200" y="3429000"/>
            <a:ext cx="1295400" cy="1143000"/>
          </a:xfrm>
          <a:prstGeom prst="lef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p:cNvPicPr>
            <a:picLocks noChangeAspect="1" noChangeArrowheads="1"/>
          </p:cNvPicPr>
          <p:nvPr/>
        </p:nvPicPr>
        <p:blipFill>
          <a:blip r:embed="rId4"/>
          <a:srcRect/>
          <a:stretch>
            <a:fillRect/>
          </a:stretch>
        </p:blipFill>
        <p:spPr bwMode="auto">
          <a:xfrm>
            <a:off x="6477000" y="0"/>
            <a:ext cx="2667000" cy="2819400"/>
          </a:xfrm>
          <a:prstGeom prst="rect">
            <a:avLst/>
          </a:prstGeom>
          <a:noFill/>
          <a:ln w="38100" cmpd="dbl">
            <a:solidFill>
              <a:srgbClr val="000000"/>
            </a:solid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1"/>
          </p:nvPr>
        </p:nvSpPr>
        <p:spPr>
          <a:xfrm>
            <a:off x="5334000" y="2438400"/>
            <a:ext cx="2819400" cy="1401763"/>
          </a:xfrm>
        </p:spPr>
        <p:txBody>
          <a:bodyPr>
            <a:normAutofit fontScale="55000" lnSpcReduction="20000"/>
          </a:bodyPr>
          <a:lstStyle/>
          <a:p>
            <a:pPr eaLnBrk="1" hangingPunct="1">
              <a:buFont typeface="Wingdings" pitchFamily="2" charset="2"/>
              <a:buNone/>
              <a:defRPr/>
            </a:pPr>
            <a:endParaRPr lang="en-US" dirty="0" smtClean="0"/>
          </a:p>
          <a:p>
            <a:pPr eaLnBrk="1" hangingPunct="1">
              <a:buFont typeface="Wingdings" pitchFamily="2" charset="2"/>
              <a:buNone/>
              <a:defRPr/>
            </a:pPr>
            <a:r>
              <a:rPr lang="en-US" dirty="0" smtClean="0"/>
              <a:t> after removing the excess bleaching paste place a temporary restoration over it. </a:t>
            </a:r>
          </a:p>
        </p:txBody>
      </p:sp>
      <p:pic>
        <p:nvPicPr>
          <p:cNvPr id="30724" name="Picture 4"/>
          <p:cNvPicPr>
            <a:picLocks noChangeAspect="1" noChangeArrowheads="1"/>
          </p:cNvPicPr>
          <p:nvPr/>
        </p:nvPicPr>
        <p:blipFill>
          <a:blip r:embed="rId2"/>
          <a:srcRect/>
          <a:stretch>
            <a:fillRect/>
          </a:stretch>
        </p:blipFill>
        <p:spPr bwMode="auto">
          <a:xfrm>
            <a:off x="457200" y="228600"/>
            <a:ext cx="2914650" cy="1762125"/>
          </a:xfrm>
          <a:prstGeom prst="rect">
            <a:avLst/>
          </a:prstGeom>
          <a:noFill/>
          <a:ln w="38100" cmpd="dbl">
            <a:solidFill>
              <a:srgbClr val="000000"/>
            </a:solidFill>
            <a:miter lim="800000"/>
            <a:headEnd/>
            <a:tailEnd/>
          </a:ln>
        </p:spPr>
      </p:pic>
      <p:pic>
        <p:nvPicPr>
          <p:cNvPr id="30725" name="Picture 5"/>
          <p:cNvPicPr>
            <a:picLocks noChangeAspect="1" noChangeArrowheads="1"/>
          </p:cNvPicPr>
          <p:nvPr/>
        </p:nvPicPr>
        <p:blipFill>
          <a:blip r:embed="rId3"/>
          <a:srcRect/>
          <a:stretch>
            <a:fillRect/>
          </a:stretch>
        </p:blipFill>
        <p:spPr bwMode="auto">
          <a:xfrm>
            <a:off x="5867400" y="228600"/>
            <a:ext cx="1514475" cy="2093912"/>
          </a:xfrm>
          <a:prstGeom prst="rect">
            <a:avLst/>
          </a:prstGeom>
          <a:noFill/>
          <a:ln w="38100" cmpd="dbl">
            <a:solidFill>
              <a:srgbClr val="000000"/>
            </a:solidFill>
            <a:miter lim="800000"/>
            <a:headEnd/>
            <a:tailEnd/>
          </a:ln>
        </p:spPr>
      </p:pic>
      <p:sp>
        <p:nvSpPr>
          <p:cNvPr id="6" name="TextBox 5"/>
          <p:cNvSpPr txBox="1"/>
          <p:nvPr/>
        </p:nvSpPr>
        <p:spPr>
          <a:xfrm>
            <a:off x="381000" y="2286000"/>
            <a:ext cx="3962400" cy="923330"/>
          </a:xfrm>
          <a:prstGeom prst="rect">
            <a:avLst/>
          </a:prstGeom>
          <a:noFill/>
        </p:spPr>
        <p:txBody>
          <a:bodyPr wrap="square" rtlCol="0">
            <a:spAutoFit/>
          </a:bodyPr>
          <a:lstStyle/>
          <a:p>
            <a:r>
              <a:rPr lang="en-US" dirty="0" smtClean="0"/>
              <a:t>mix sodium </a:t>
            </a:r>
            <a:r>
              <a:rPr lang="en-US" dirty="0" err="1" smtClean="0"/>
              <a:t>perborate</a:t>
            </a:r>
            <a:r>
              <a:rPr lang="en-US" dirty="0" smtClean="0"/>
              <a:t> with an </a:t>
            </a:r>
            <a:r>
              <a:rPr lang="en-US" dirty="0" err="1" smtClean="0"/>
              <a:t>innert</a:t>
            </a:r>
            <a:r>
              <a:rPr lang="en-US" dirty="0" smtClean="0"/>
              <a:t> liquid (local anesthetic, saline or water) and place this paste into pulp chamber</a:t>
            </a:r>
            <a:endParaRPr lang="en-US" dirty="0"/>
          </a:p>
        </p:txBody>
      </p:sp>
      <p:sp>
        <p:nvSpPr>
          <p:cNvPr id="7" name="TextBox 6"/>
          <p:cNvSpPr txBox="1"/>
          <p:nvPr/>
        </p:nvSpPr>
        <p:spPr>
          <a:xfrm>
            <a:off x="0" y="3810000"/>
            <a:ext cx="9144000" cy="923330"/>
          </a:xfrm>
          <a:prstGeom prst="rect">
            <a:avLst/>
          </a:prstGeom>
          <a:solidFill>
            <a:schemeClr val="accent2">
              <a:lumMod val="40000"/>
              <a:lumOff val="60000"/>
            </a:schemeClr>
          </a:solidFill>
          <a:ln>
            <a:solidFill>
              <a:schemeClr val="accent5"/>
            </a:solidFill>
          </a:ln>
        </p:spPr>
        <p:txBody>
          <a:bodyPr wrap="square" rtlCol="0">
            <a:spAutoFit/>
          </a:bodyPr>
          <a:lstStyle/>
          <a:p>
            <a:pPr>
              <a:lnSpc>
                <a:spcPct val="150000"/>
              </a:lnSpc>
              <a:defRPr/>
            </a:pPr>
            <a:r>
              <a:rPr lang="en-US" dirty="0" smtClean="0"/>
              <a:t>Recall the patient after </a:t>
            </a:r>
            <a:r>
              <a:rPr lang="en-US" b="1" dirty="0" smtClean="0">
                <a:solidFill>
                  <a:srgbClr val="FF0000"/>
                </a:solidFill>
              </a:rPr>
              <a:t>1-2 weeks </a:t>
            </a:r>
            <a:r>
              <a:rPr lang="en-US" dirty="0" smtClean="0"/>
              <a:t>, repeat the treatment until the desired shade is achieved.</a:t>
            </a:r>
          </a:p>
          <a:p>
            <a:pPr>
              <a:lnSpc>
                <a:spcPct val="150000"/>
              </a:lnSpc>
              <a:defRPr/>
            </a:pPr>
            <a:r>
              <a:rPr lang="en-US" dirty="0" smtClean="0"/>
              <a:t>Restore excess cavity with composite after two weeks.</a:t>
            </a:r>
          </a:p>
        </p:txBody>
      </p:sp>
      <p:pic>
        <p:nvPicPr>
          <p:cNvPr id="8" name="Picture 4"/>
          <p:cNvPicPr>
            <a:picLocks noChangeAspect="1" noChangeArrowheads="1"/>
          </p:cNvPicPr>
          <p:nvPr/>
        </p:nvPicPr>
        <p:blipFill>
          <a:blip r:embed="rId4"/>
          <a:srcRect/>
          <a:stretch>
            <a:fillRect/>
          </a:stretch>
        </p:blipFill>
        <p:spPr bwMode="auto">
          <a:xfrm>
            <a:off x="6248400" y="4657858"/>
            <a:ext cx="2895600" cy="2200142"/>
          </a:xfrm>
          <a:prstGeom prst="rect">
            <a:avLst/>
          </a:prstGeom>
          <a:noFill/>
          <a:ln w="38100" cmpd="dbl">
            <a:solidFill>
              <a:srgbClr val="000000"/>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scan0102"/>
          <p:cNvPicPr>
            <a:picLocks noChangeAspect="1" noChangeArrowheads="1"/>
          </p:cNvPicPr>
          <p:nvPr/>
        </p:nvPicPr>
        <p:blipFill>
          <a:blip r:embed="rId2"/>
          <a:srcRect l="1294" r="25728" b="56317"/>
          <a:stretch>
            <a:fillRect/>
          </a:stretch>
        </p:blipFill>
        <p:spPr bwMode="auto">
          <a:xfrm>
            <a:off x="454025" y="304800"/>
            <a:ext cx="4124325" cy="3578225"/>
          </a:xfrm>
          <a:prstGeom prst="rect">
            <a:avLst/>
          </a:prstGeom>
          <a:noFill/>
          <a:ln w="28575">
            <a:solidFill>
              <a:schemeClr val="tx1"/>
            </a:solidFill>
            <a:miter lim="800000"/>
            <a:headEnd/>
            <a:tailEnd/>
          </a:ln>
        </p:spPr>
      </p:pic>
      <p:pic>
        <p:nvPicPr>
          <p:cNvPr id="128003" name="Picture 5" descr="scan0102"/>
          <p:cNvPicPr>
            <a:picLocks noChangeAspect="1" noChangeArrowheads="1"/>
          </p:cNvPicPr>
          <p:nvPr/>
        </p:nvPicPr>
        <p:blipFill>
          <a:blip r:embed="rId2"/>
          <a:srcRect t="50032" r="33818"/>
          <a:stretch>
            <a:fillRect/>
          </a:stretch>
        </p:blipFill>
        <p:spPr bwMode="auto">
          <a:xfrm>
            <a:off x="4953000" y="2746375"/>
            <a:ext cx="3962400" cy="3849688"/>
          </a:xfrm>
          <a:prstGeom prst="rect">
            <a:avLst/>
          </a:prstGeom>
          <a:noFill/>
          <a:ln w="28575">
            <a:solidFill>
              <a:schemeClr val="tx1"/>
            </a:solidFill>
            <a:miter lim="800000"/>
            <a:headEnd/>
            <a:tailEnd/>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descr="DSCF0435"/>
          <p:cNvPicPr>
            <a:picLocks noChangeAspect="1" noChangeArrowheads="1"/>
          </p:cNvPicPr>
          <p:nvPr/>
        </p:nvPicPr>
        <p:blipFill>
          <a:blip r:embed="rId2"/>
          <a:srcRect l="16467" t="20126" r="24872" b="16982"/>
          <a:stretch>
            <a:fillRect/>
          </a:stretch>
        </p:blipFill>
        <p:spPr bwMode="auto">
          <a:xfrm>
            <a:off x="990600" y="1447800"/>
            <a:ext cx="2895600" cy="2328863"/>
          </a:xfrm>
          <a:prstGeom prst="rect">
            <a:avLst/>
          </a:prstGeom>
          <a:noFill/>
          <a:ln w="9525">
            <a:noFill/>
            <a:miter lim="800000"/>
            <a:headEnd/>
            <a:tailEnd/>
          </a:ln>
        </p:spPr>
      </p:pic>
      <p:pic>
        <p:nvPicPr>
          <p:cNvPr id="133123" name="Picture 5" descr="DSC00424"/>
          <p:cNvPicPr>
            <a:picLocks noChangeAspect="1" noChangeArrowheads="1"/>
          </p:cNvPicPr>
          <p:nvPr/>
        </p:nvPicPr>
        <p:blipFill>
          <a:blip r:embed="rId3"/>
          <a:srcRect l="24283" t="21239" r="19221" b="12685"/>
          <a:stretch>
            <a:fillRect/>
          </a:stretch>
        </p:blipFill>
        <p:spPr bwMode="auto">
          <a:xfrm>
            <a:off x="5105400" y="1447800"/>
            <a:ext cx="2895600" cy="2286000"/>
          </a:xfrm>
          <a:prstGeom prst="rect">
            <a:avLst/>
          </a:prstGeom>
          <a:noFill/>
          <a:ln w="9525">
            <a:noFill/>
            <a:miter lim="800000"/>
            <a:headEnd/>
            <a:tailEnd/>
          </a:ln>
        </p:spPr>
      </p:pic>
      <p:sp>
        <p:nvSpPr>
          <p:cNvPr id="177158" name="Text Box 6"/>
          <p:cNvSpPr txBox="1">
            <a:spLocks noChangeArrowheads="1"/>
          </p:cNvSpPr>
          <p:nvPr/>
        </p:nvSpPr>
        <p:spPr bwMode="auto">
          <a:xfrm>
            <a:off x="1066800" y="304800"/>
            <a:ext cx="6858000" cy="579438"/>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n-US" sz="3200">
                <a:effectLst>
                  <a:outerShdw blurRad="38100" dist="38100" dir="2700000" algn="tl">
                    <a:srgbClr val="C0C0C0"/>
                  </a:outerShdw>
                </a:effectLst>
                <a:latin typeface="Times New Roman" pitchFamily="18" charset="0"/>
              </a:rPr>
              <a:t>       PRE AND POST OPERATIVE</a:t>
            </a:r>
          </a:p>
        </p:txBody>
      </p:sp>
      <p:sp>
        <p:nvSpPr>
          <p:cNvPr id="133125" name="Text Box 7"/>
          <p:cNvSpPr txBox="1">
            <a:spLocks noChangeArrowheads="1"/>
          </p:cNvSpPr>
          <p:nvPr/>
        </p:nvSpPr>
        <p:spPr bwMode="auto">
          <a:xfrm>
            <a:off x="1143000" y="3962400"/>
            <a:ext cx="2514600" cy="457200"/>
          </a:xfrm>
          <a:prstGeom prst="rect">
            <a:avLst/>
          </a:prstGeom>
          <a:noFill/>
          <a:ln w="12700" cap="sq">
            <a:noFill/>
            <a:miter lim="800000"/>
            <a:headEnd type="none" w="sm" len="sm"/>
            <a:tailEnd type="none" w="sm" len="sm"/>
          </a:ln>
        </p:spPr>
        <p:txBody>
          <a:bodyPr>
            <a:spAutoFit/>
          </a:bodyPr>
          <a:lstStyle/>
          <a:p>
            <a:pPr algn="ctr">
              <a:spcBef>
                <a:spcPct val="50000"/>
              </a:spcBef>
            </a:pPr>
            <a:r>
              <a:rPr lang="en-US" sz="2400" b="1">
                <a:latin typeface="Times New Roman" pitchFamily="18" charset="0"/>
              </a:rPr>
              <a:t>Before </a:t>
            </a:r>
          </a:p>
        </p:txBody>
      </p:sp>
      <p:sp>
        <p:nvSpPr>
          <p:cNvPr id="133126" name="Text Box 8"/>
          <p:cNvSpPr txBox="1">
            <a:spLocks noChangeArrowheads="1"/>
          </p:cNvSpPr>
          <p:nvPr/>
        </p:nvSpPr>
        <p:spPr bwMode="auto">
          <a:xfrm>
            <a:off x="6172200" y="3886200"/>
            <a:ext cx="2209800" cy="457200"/>
          </a:xfrm>
          <a:prstGeom prst="rect">
            <a:avLst/>
          </a:prstGeom>
          <a:noFill/>
          <a:ln w="12700" cap="sq">
            <a:noFill/>
            <a:miter lim="800000"/>
            <a:headEnd type="none" w="sm" len="sm"/>
            <a:tailEnd type="none" w="sm" len="sm"/>
          </a:ln>
        </p:spPr>
        <p:txBody>
          <a:bodyPr>
            <a:spAutoFit/>
          </a:bodyPr>
          <a:lstStyle/>
          <a:p>
            <a:pPr>
              <a:spcBef>
                <a:spcPct val="50000"/>
              </a:spcBef>
            </a:pPr>
            <a:r>
              <a:rPr lang="en-US" sz="2400" b="1">
                <a:latin typeface="Times New Roman" pitchFamily="18" charset="0"/>
              </a:rPr>
              <a:t>After </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4294967295"/>
          </p:nvPr>
        </p:nvSpPr>
        <p:spPr>
          <a:xfrm>
            <a:off x="228600" y="762000"/>
            <a:ext cx="8915400" cy="5867400"/>
          </a:xfrm>
        </p:spPr>
        <p:txBody>
          <a:bodyPr/>
          <a:lstStyle/>
          <a:p>
            <a:pPr>
              <a:lnSpc>
                <a:spcPct val="70000"/>
              </a:lnSpc>
              <a:buFontTx/>
              <a:buNone/>
            </a:pPr>
            <a:r>
              <a:rPr lang="en-US" sz="2400" b="1" dirty="0">
                <a:solidFill>
                  <a:schemeClr val="accent2"/>
                </a:solidFill>
                <a:latin typeface="Book Antiqua" pitchFamily="18" charset="0"/>
              </a:rPr>
              <a:t>Open chamber bleaching</a:t>
            </a:r>
            <a:r>
              <a:rPr lang="en-US" sz="2400" b="0" dirty="0">
                <a:solidFill>
                  <a:schemeClr val="hlink"/>
                </a:solidFill>
                <a:latin typeface="Book Antiqua" pitchFamily="18" charset="0"/>
              </a:rPr>
              <a:t>:</a:t>
            </a:r>
            <a:r>
              <a:rPr lang="en-US" sz="2400" b="0" dirty="0">
                <a:latin typeface="Book Antiqua" pitchFamily="18" charset="0"/>
              </a:rPr>
              <a:t> </a:t>
            </a:r>
          </a:p>
          <a:p>
            <a:pPr>
              <a:lnSpc>
                <a:spcPct val="70000"/>
              </a:lnSpc>
              <a:buFontTx/>
              <a:buNone/>
            </a:pPr>
            <a:endParaRPr lang="en-US" sz="2400" b="0" dirty="0">
              <a:latin typeface="Book Antiqua" pitchFamily="18" charset="0"/>
            </a:endParaRPr>
          </a:p>
          <a:p>
            <a:pPr>
              <a:lnSpc>
                <a:spcPct val="70000"/>
              </a:lnSpc>
              <a:buFontTx/>
              <a:buNone/>
            </a:pPr>
            <a:r>
              <a:rPr lang="en-US" sz="2400" b="0" dirty="0">
                <a:latin typeface="Book Antiqua" pitchFamily="18" charset="0"/>
              </a:rPr>
              <a:t>Combining intra- and </a:t>
            </a:r>
            <a:r>
              <a:rPr lang="en-US" sz="2400" b="0" dirty="0" err="1">
                <a:latin typeface="Book Antiqua" pitchFamily="18" charset="0"/>
              </a:rPr>
              <a:t>extracoronal</a:t>
            </a:r>
            <a:r>
              <a:rPr lang="en-US" sz="2400" b="0" dirty="0">
                <a:latin typeface="Book Antiqua" pitchFamily="18" charset="0"/>
              </a:rPr>
              <a:t> bleaching; the material</a:t>
            </a:r>
          </a:p>
          <a:p>
            <a:pPr>
              <a:lnSpc>
                <a:spcPct val="70000"/>
              </a:lnSpc>
              <a:buFontTx/>
              <a:buNone/>
            </a:pPr>
            <a:r>
              <a:rPr lang="en-US" sz="2400" b="0" dirty="0">
                <a:latin typeface="Book Antiqua" pitchFamily="18" charset="0"/>
              </a:rPr>
              <a:t>is applied into the pulp chamber directly and retained with a</a:t>
            </a:r>
          </a:p>
          <a:p>
            <a:pPr>
              <a:lnSpc>
                <a:spcPct val="70000"/>
              </a:lnSpc>
              <a:buFontTx/>
              <a:buNone/>
            </a:pPr>
            <a:r>
              <a:rPr lang="en-US" sz="2400" b="0" dirty="0">
                <a:latin typeface="Book Antiqua" pitchFamily="18" charset="0"/>
              </a:rPr>
              <a:t>home bleaching matrix.</a:t>
            </a:r>
          </a:p>
          <a:p>
            <a:pPr>
              <a:lnSpc>
                <a:spcPct val="70000"/>
              </a:lnSpc>
              <a:buFontTx/>
              <a:buNone/>
            </a:pPr>
            <a:endParaRPr lang="en-US" sz="2400" b="0" dirty="0">
              <a:latin typeface="Book Antiqua" pitchFamily="18" charset="0"/>
            </a:endParaRPr>
          </a:p>
          <a:p>
            <a:pPr>
              <a:lnSpc>
                <a:spcPct val="70000"/>
              </a:lnSpc>
            </a:pPr>
            <a:r>
              <a:rPr lang="en-US" sz="2400" b="0" dirty="0">
                <a:latin typeface="Book Antiqua" pitchFamily="18" charset="0"/>
              </a:rPr>
              <a:t>Inside/Outside technique with bleaching tray using different concentrations of </a:t>
            </a:r>
            <a:r>
              <a:rPr lang="en-US" sz="2400" b="1" dirty="0" err="1">
                <a:solidFill>
                  <a:schemeClr val="accent2"/>
                </a:solidFill>
                <a:latin typeface="Book Antiqua" pitchFamily="18" charset="0"/>
              </a:rPr>
              <a:t>Carbamide</a:t>
            </a:r>
            <a:r>
              <a:rPr lang="en-US" sz="2400" b="1" dirty="0">
                <a:solidFill>
                  <a:schemeClr val="accent2"/>
                </a:solidFill>
                <a:latin typeface="Book Antiqua" pitchFamily="18" charset="0"/>
              </a:rPr>
              <a:t> peroxide </a:t>
            </a:r>
          </a:p>
          <a:p>
            <a:pPr>
              <a:lnSpc>
                <a:spcPct val="70000"/>
              </a:lnSpc>
            </a:pPr>
            <a:endParaRPr lang="en-US" sz="2400" b="0" dirty="0">
              <a:latin typeface="Book Antiqua" pitchFamily="18" charset="0"/>
            </a:endParaRPr>
          </a:p>
          <a:p>
            <a:pPr>
              <a:lnSpc>
                <a:spcPct val="70000"/>
              </a:lnSpc>
              <a:buFontTx/>
              <a:buNone/>
            </a:pPr>
            <a:r>
              <a:rPr lang="en-US" sz="2400" b="1" dirty="0">
                <a:solidFill>
                  <a:schemeClr val="accent2"/>
                </a:solidFill>
                <a:latin typeface="Book Antiqua" pitchFamily="18" charset="0"/>
              </a:rPr>
              <a:t>Closed chamber bleaching:   </a:t>
            </a:r>
          </a:p>
          <a:p>
            <a:pPr>
              <a:lnSpc>
                <a:spcPct val="70000"/>
              </a:lnSpc>
              <a:buFontTx/>
              <a:buNone/>
            </a:pPr>
            <a:endParaRPr lang="en-US" sz="2400" b="0" dirty="0">
              <a:latin typeface="Book Antiqua" pitchFamily="18" charset="0"/>
            </a:endParaRPr>
          </a:p>
          <a:p>
            <a:pPr>
              <a:lnSpc>
                <a:spcPct val="70000"/>
              </a:lnSpc>
              <a:buFontTx/>
              <a:buNone/>
            </a:pPr>
            <a:r>
              <a:rPr lang="en-US" sz="2400" b="0" dirty="0">
                <a:latin typeface="Book Antiqua" pitchFamily="18" charset="0"/>
              </a:rPr>
              <a:t>The bleaching material is placed on the external surfaces of the</a:t>
            </a:r>
          </a:p>
          <a:p>
            <a:pPr>
              <a:lnSpc>
                <a:spcPct val="70000"/>
              </a:lnSpc>
              <a:buFontTx/>
              <a:buNone/>
            </a:pPr>
            <a:r>
              <a:rPr lang="en-US" sz="2400" b="0" dirty="0">
                <a:latin typeface="Book Antiqua" pitchFamily="18" charset="0"/>
              </a:rPr>
              <a:t>tooth.</a:t>
            </a:r>
          </a:p>
          <a:p>
            <a:pPr>
              <a:lnSpc>
                <a:spcPct val="70000"/>
              </a:lnSpc>
              <a:buFontTx/>
              <a:buNone/>
            </a:pPr>
            <a:endParaRPr lang="en-US" sz="2400" b="0" dirty="0">
              <a:latin typeface="Book Antiqua" pitchFamily="18" charset="0"/>
            </a:endParaRPr>
          </a:p>
          <a:p>
            <a:pPr>
              <a:lnSpc>
                <a:spcPct val="70000"/>
              </a:lnSpc>
            </a:pPr>
            <a:r>
              <a:rPr lang="en-US" sz="2400" b="0" dirty="0">
                <a:latin typeface="Book Antiqua" pitchFamily="18" charset="0"/>
              </a:rPr>
              <a:t>Power bleaching using 35% hydrogen peroxide</a:t>
            </a:r>
          </a:p>
          <a:p>
            <a:pPr>
              <a:lnSpc>
                <a:spcPct val="70000"/>
              </a:lnSpc>
            </a:pPr>
            <a:endParaRPr lang="en-US" sz="2400" b="0" dirty="0">
              <a:latin typeface="Book Antiqua" pitchFamily="18" charset="0"/>
            </a:endParaRPr>
          </a:p>
          <a:p>
            <a:pPr>
              <a:lnSpc>
                <a:spcPct val="70000"/>
              </a:lnSpc>
            </a:pPr>
            <a:r>
              <a:rPr lang="en-US" sz="2400" b="0" dirty="0" err="1">
                <a:latin typeface="Book Antiqua" pitchFamily="18" charset="0"/>
              </a:rPr>
              <a:t>Nightguard</a:t>
            </a:r>
            <a:r>
              <a:rPr lang="en-US" sz="2400" b="0" dirty="0">
                <a:latin typeface="Book Antiqua" pitchFamily="18" charset="0"/>
              </a:rPr>
              <a:t> Vital Bleaching using 10%, 15% or 20% applied only to the non-vital tooth in the tray</a:t>
            </a:r>
            <a:endParaRPr lang="en-US" sz="2000" dirty="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8686800" cy="1143000"/>
          </a:xfrm>
        </p:spPr>
        <p:txBody>
          <a:bodyPr/>
          <a:lstStyle/>
          <a:p>
            <a:pPr eaLnBrk="1" hangingPunct="1">
              <a:defRPr/>
            </a:pPr>
            <a:r>
              <a:rPr lang="en-US" sz="3200" b="1" dirty="0" smtClean="0"/>
              <a:t>COMPLICATIONS OF INTRACORONAL BLEACHING</a:t>
            </a:r>
          </a:p>
        </p:txBody>
      </p:sp>
      <p:sp>
        <p:nvSpPr>
          <p:cNvPr id="50179" name="Rectangle 3"/>
          <p:cNvSpPr>
            <a:spLocks noGrp="1" noChangeArrowheads="1"/>
          </p:cNvSpPr>
          <p:nvPr>
            <p:ph type="body" idx="1"/>
          </p:nvPr>
        </p:nvSpPr>
        <p:spPr/>
        <p:txBody>
          <a:bodyPr/>
          <a:lstStyle/>
          <a:p>
            <a:pPr eaLnBrk="1" hangingPunct="1">
              <a:buFont typeface="Wingdings" pitchFamily="2" charset="2"/>
              <a:buNone/>
              <a:defRPr/>
            </a:pPr>
            <a:endParaRPr lang="en-US" dirty="0" smtClean="0"/>
          </a:p>
          <a:p>
            <a:pPr eaLnBrk="1" hangingPunct="1">
              <a:defRPr/>
            </a:pPr>
            <a:endParaRPr lang="en-US" baseline="-25000" dirty="0" smtClean="0"/>
          </a:p>
        </p:txBody>
      </p:sp>
      <p:sp>
        <p:nvSpPr>
          <p:cNvPr id="4" name="Oval 3"/>
          <p:cNvSpPr/>
          <p:nvPr/>
        </p:nvSpPr>
        <p:spPr>
          <a:xfrm>
            <a:off x="990600" y="1981200"/>
            <a:ext cx="7467600" cy="35814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en-US" sz="2400" dirty="0" smtClean="0"/>
              <a:t>External root </a:t>
            </a:r>
            <a:r>
              <a:rPr lang="en-US" sz="2400" dirty="0" err="1" smtClean="0"/>
              <a:t>resorption</a:t>
            </a:r>
            <a:r>
              <a:rPr lang="en-US" sz="2400" dirty="0" smtClean="0"/>
              <a:t>.</a:t>
            </a:r>
          </a:p>
          <a:p>
            <a:pPr>
              <a:lnSpc>
                <a:spcPct val="150000"/>
              </a:lnSpc>
              <a:defRPr/>
            </a:pPr>
            <a:r>
              <a:rPr lang="en-US" sz="2400" dirty="0" smtClean="0"/>
              <a:t>Chemical burns if using 30-35%  H</a:t>
            </a:r>
            <a:r>
              <a:rPr lang="en-US" sz="2400" baseline="-25000" dirty="0" smtClean="0"/>
              <a:t>2</a:t>
            </a:r>
            <a:r>
              <a:rPr lang="en-US" sz="2400" dirty="0" smtClean="0"/>
              <a:t>O</a:t>
            </a:r>
            <a:r>
              <a:rPr lang="en-US" sz="2400" baseline="-25000" dirty="0" smtClean="0"/>
              <a:t>2 </a:t>
            </a:r>
          </a:p>
          <a:p>
            <a:pPr>
              <a:lnSpc>
                <a:spcPct val="150000"/>
              </a:lnSpc>
              <a:defRPr/>
            </a:pPr>
            <a:r>
              <a:rPr lang="en-US" sz="2400" dirty="0" smtClean="0"/>
              <a:t>Decrease bond strength of composite.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Related image"/>
          <p:cNvPicPr>
            <a:picLocks noChangeAspect="1" noChangeArrowheads="1"/>
          </p:cNvPicPr>
          <p:nvPr/>
        </p:nvPicPr>
        <p:blipFill>
          <a:blip r:embed="rId2"/>
          <a:srcRect/>
          <a:stretch>
            <a:fillRect/>
          </a:stretch>
        </p:blipFill>
        <p:spPr bwMode="auto">
          <a:xfrm flipH="1">
            <a:off x="76200" y="1104899"/>
            <a:ext cx="8686800" cy="5600701"/>
          </a:xfrm>
          <a:prstGeom prst="rect">
            <a:avLst/>
          </a:prstGeom>
          <a:noFill/>
        </p:spPr>
      </p:pic>
      <p:sp>
        <p:nvSpPr>
          <p:cNvPr id="6" name="TextBox 5"/>
          <p:cNvSpPr txBox="1"/>
          <p:nvPr/>
        </p:nvSpPr>
        <p:spPr>
          <a:xfrm>
            <a:off x="3886200" y="1109008"/>
            <a:ext cx="4876800" cy="1938992"/>
          </a:xfrm>
          <a:prstGeom prst="rect">
            <a:avLst/>
          </a:prstGeom>
          <a:noFill/>
        </p:spPr>
        <p:txBody>
          <a:bodyPr wrap="square" rtlCol="0">
            <a:spAutoFit/>
          </a:bodyPr>
          <a:lstStyle/>
          <a:p>
            <a:pPr algn="just"/>
            <a:r>
              <a:rPr lang="en-US" sz="2400" dirty="0" smtClean="0">
                <a:solidFill>
                  <a:srgbClr val="C00000"/>
                </a:solidFill>
                <a:latin typeface="Lucida Fax" pitchFamily="18" charset="0"/>
                <a:ea typeface="Verdana" pitchFamily="34" charset="0"/>
                <a:cs typeface="Verdana" pitchFamily="34" charset="0"/>
              </a:rPr>
              <a:t>Lightening of the color of the tooth through the application of chemical agent to oxidize the organic pigmentation in the tooth.</a:t>
            </a:r>
            <a:endParaRPr lang="en-US" sz="2400" dirty="0">
              <a:solidFill>
                <a:srgbClr val="C00000"/>
              </a:solidFill>
              <a:latin typeface="Lucida Fax" pitchFamily="18" charset="0"/>
              <a:ea typeface="Verdana" pitchFamily="34" charset="0"/>
              <a:cs typeface="Verdana" pitchFamily="34" charset="0"/>
            </a:endParaRPr>
          </a:p>
        </p:txBody>
      </p:sp>
      <p:pic>
        <p:nvPicPr>
          <p:cNvPr id="7" name="Picture 2" descr="Related image"/>
          <p:cNvPicPr>
            <a:picLocks noChangeAspect="1" noChangeArrowheads="1"/>
          </p:cNvPicPr>
          <p:nvPr/>
        </p:nvPicPr>
        <p:blipFill>
          <a:blip r:embed="rId3" cstate="print"/>
          <a:srcRect t="17536" b="22062"/>
          <a:stretch>
            <a:fillRect/>
          </a:stretch>
        </p:blipFill>
        <p:spPr bwMode="auto">
          <a:xfrm>
            <a:off x="7010400" y="4992189"/>
            <a:ext cx="2057400" cy="1789611"/>
          </a:xfrm>
          <a:prstGeom prst="ellipse">
            <a:avLst/>
          </a:prstGeom>
          <a:ln>
            <a:noFill/>
          </a:ln>
          <a:effectLst>
            <a:softEdge rad="112500"/>
          </a:effectLst>
        </p:spPr>
      </p:pic>
      <p:sp>
        <p:nvSpPr>
          <p:cNvPr id="5" name="TextBox 4"/>
          <p:cNvSpPr txBox="1"/>
          <p:nvPr/>
        </p:nvSpPr>
        <p:spPr>
          <a:xfrm>
            <a:off x="4419600" y="496669"/>
            <a:ext cx="3810000" cy="646331"/>
          </a:xfrm>
          <a:prstGeom prst="rect">
            <a:avLst/>
          </a:prstGeom>
          <a:noFill/>
        </p:spPr>
        <p:txBody>
          <a:bodyPr wrap="square" rtlCol="0">
            <a:spAutoFit/>
          </a:bodyPr>
          <a:lstStyle/>
          <a:p>
            <a:pPr algn="ctr"/>
            <a:r>
              <a:rPr lang="en-US" sz="3600" b="1" dirty="0" smtClean="0"/>
              <a:t>BLEACHING</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0" y="762000"/>
            <a:ext cx="9144000" cy="1143000"/>
          </a:xfrm>
        </p:spPr>
        <p:txBody>
          <a:bodyPr>
            <a:normAutofit/>
          </a:bodyPr>
          <a:lstStyle/>
          <a:p>
            <a:r>
              <a:rPr lang="en-US" sz="2800" b="1" dirty="0">
                <a:solidFill>
                  <a:srgbClr val="E41C1C"/>
                </a:solidFill>
              </a:rPr>
              <a:t>NIGHT GUARD BLEACHING/ HOME BLEACHING TECHENIQUE</a:t>
            </a:r>
            <a:r>
              <a:rPr lang="en-US" sz="2400" b="1" dirty="0">
                <a:solidFill>
                  <a:srgbClr val="E41C1C"/>
                </a:solidFill>
                <a:latin typeface="Times New Roman" pitchFamily="18" charset="0"/>
              </a:rPr>
              <a:t/>
            </a:r>
            <a:br>
              <a:rPr lang="en-US" sz="2400" b="1" dirty="0">
                <a:solidFill>
                  <a:srgbClr val="E41C1C"/>
                </a:solidFill>
                <a:latin typeface="Times New Roman" pitchFamily="18" charset="0"/>
              </a:rPr>
            </a:br>
            <a:endParaRPr lang="en-US" sz="2400" b="1" dirty="0">
              <a:solidFill>
                <a:srgbClr val="E41C1C"/>
              </a:solidFill>
              <a:latin typeface="Times New Roman" pitchFamily="18" charset="0"/>
            </a:endParaRPr>
          </a:p>
        </p:txBody>
      </p:sp>
      <p:sp>
        <p:nvSpPr>
          <p:cNvPr id="73731" name="Rectangle 3"/>
          <p:cNvSpPr>
            <a:spLocks noGrp="1" noChangeArrowheads="1"/>
          </p:cNvSpPr>
          <p:nvPr>
            <p:ph type="body" idx="4294967295"/>
          </p:nvPr>
        </p:nvSpPr>
        <p:spPr>
          <a:xfrm>
            <a:off x="76200" y="2179638"/>
            <a:ext cx="4495800" cy="1858962"/>
          </a:xfrm>
        </p:spPr>
        <p:txBody>
          <a:bodyPr/>
          <a:lstStyle/>
          <a:p>
            <a:r>
              <a:rPr lang="en-US" sz="2000">
                <a:latin typeface="Times New Roman" pitchFamily="18" charset="0"/>
              </a:rPr>
              <a:t>Introduced by Dr. Van Haywood and Dr. Harald Haymann in 1989.</a:t>
            </a:r>
          </a:p>
          <a:p>
            <a:endParaRPr lang="en-US" sz="2000">
              <a:latin typeface="Times New Roman" pitchFamily="18" charset="0"/>
            </a:endParaRPr>
          </a:p>
          <a:p>
            <a:r>
              <a:rPr lang="en-US" sz="2000">
                <a:latin typeface="Times New Roman" pitchFamily="18" charset="0"/>
              </a:rPr>
              <a:t>Dentist prescribed home bleach technique.</a:t>
            </a:r>
            <a:endParaRPr lang="en-US" sz="2000" b="0">
              <a:solidFill>
                <a:srgbClr val="3366FF"/>
              </a:solidFill>
              <a:latin typeface="Times New Roman" pitchFamily="18" charset="0"/>
            </a:endParaRPr>
          </a:p>
        </p:txBody>
      </p:sp>
      <p:pic>
        <p:nvPicPr>
          <p:cNvPr id="111620" name="Picture 4" descr="BLEACHING[1]"/>
          <p:cNvPicPr>
            <a:picLocks noChangeAspect="1" noChangeArrowheads="1"/>
          </p:cNvPicPr>
          <p:nvPr/>
        </p:nvPicPr>
        <p:blipFill>
          <a:blip r:embed="rId2"/>
          <a:srcRect/>
          <a:stretch>
            <a:fillRect/>
          </a:stretch>
        </p:blipFill>
        <p:spPr bwMode="auto">
          <a:xfrm>
            <a:off x="4419600" y="2133600"/>
            <a:ext cx="4724400" cy="4343400"/>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box(out)">
                                      <p:cBhvr>
                                        <p:cTn id="7"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4294967295"/>
          </p:nvPr>
        </p:nvSpPr>
        <p:spPr>
          <a:xfrm>
            <a:off x="304800" y="914400"/>
            <a:ext cx="8763000" cy="4525963"/>
          </a:xfrm>
        </p:spPr>
        <p:txBody>
          <a:bodyPr/>
          <a:lstStyle/>
          <a:p>
            <a:pPr>
              <a:buFontTx/>
              <a:buNone/>
            </a:pPr>
            <a:r>
              <a:rPr lang="en-US" sz="2800" b="0" i="1" dirty="0">
                <a:latin typeface="+mj-lt"/>
              </a:rPr>
              <a:t>Various names:</a:t>
            </a:r>
          </a:p>
          <a:p>
            <a:pPr>
              <a:buFontTx/>
              <a:buNone/>
            </a:pPr>
            <a:r>
              <a:rPr lang="en-US" sz="2800" b="0" i="1" dirty="0">
                <a:latin typeface="+mj-lt"/>
              </a:rPr>
              <a:t> </a:t>
            </a:r>
          </a:p>
          <a:p>
            <a:r>
              <a:rPr lang="en-US" sz="2800" b="0" i="1" dirty="0" err="1">
                <a:solidFill>
                  <a:srgbClr val="E41C1C"/>
                </a:solidFill>
                <a:latin typeface="+mj-lt"/>
              </a:rPr>
              <a:t>Nightguard</a:t>
            </a:r>
            <a:r>
              <a:rPr lang="en-US" sz="2800" b="0" i="1" dirty="0">
                <a:solidFill>
                  <a:srgbClr val="E41C1C"/>
                </a:solidFill>
                <a:latin typeface="+mj-lt"/>
              </a:rPr>
              <a:t> Vital Bleaching</a:t>
            </a:r>
          </a:p>
          <a:p>
            <a:r>
              <a:rPr lang="en-US" sz="2800" b="0" i="1" dirty="0">
                <a:solidFill>
                  <a:srgbClr val="E41C1C"/>
                </a:solidFill>
                <a:latin typeface="+mj-lt"/>
              </a:rPr>
              <a:t>Matrix bleaching</a:t>
            </a:r>
          </a:p>
          <a:p>
            <a:r>
              <a:rPr lang="en-US" sz="2800" b="0" i="1" dirty="0">
                <a:solidFill>
                  <a:srgbClr val="E41C1C"/>
                </a:solidFill>
                <a:latin typeface="+mj-lt"/>
              </a:rPr>
              <a:t>Dentist-assisted / prescribed home-applied bleaching</a:t>
            </a:r>
          </a:p>
          <a:p>
            <a:r>
              <a:rPr lang="en-US" sz="2800" b="0" i="1" dirty="0">
                <a:solidFill>
                  <a:srgbClr val="E41C1C"/>
                </a:solidFill>
                <a:latin typeface="+mj-lt"/>
              </a:rPr>
              <a:t>Dentist-supervised at-home bleaching</a:t>
            </a:r>
          </a:p>
          <a:p>
            <a:r>
              <a:rPr lang="en-US" sz="2800" b="0" i="1" dirty="0">
                <a:solidFill>
                  <a:srgbClr val="E41C1C"/>
                </a:solidFill>
                <a:latin typeface="+mj-lt"/>
              </a:rPr>
              <a:t>At-home bleaching</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4294967295"/>
          </p:nvPr>
        </p:nvSpPr>
        <p:spPr>
          <a:xfrm>
            <a:off x="457200" y="685800"/>
            <a:ext cx="8229600" cy="5440363"/>
          </a:xfrm>
        </p:spPr>
        <p:txBody>
          <a:bodyPr/>
          <a:lstStyle/>
          <a:p>
            <a:pPr>
              <a:buFontTx/>
              <a:buNone/>
            </a:pPr>
            <a:r>
              <a:rPr lang="en-US" sz="2800" i="1" dirty="0">
                <a:solidFill>
                  <a:schemeClr val="hlink"/>
                </a:solidFill>
                <a:latin typeface="+mj-lt"/>
              </a:rPr>
              <a:t>Advantages…</a:t>
            </a:r>
          </a:p>
          <a:p>
            <a:pPr>
              <a:buFontTx/>
              <a:buNone/>
            </a:pPr>
            <a:endParaRPr lang="en-US" sz="2800" i="1" dirty="0">
              <a:solidFill>
                <a:schemeClr val="hlink"/>
              </a:solidFill>
              <a:latin typeface="+mj-lt"/>
            </a:endParaRPr>
          </a:p>
          <a:p>
            <a:r>
              <a:rPr lang="en-US" sz="2400" b="0" i="1" dirty="0">
                <a:latin typeface="+mj-lt"/>
              </a:rPr>
              <a:t>Simple and fast.</a:t>
            </a:r>
          </a:p>
          <a:p>
            <a:r>
              <a:rPr lang="en-US" sz="2400" b="0" i="1" dirty="0">
                <a:latin typeface="+mj-lt"/>
              </a:rPr>
              <a:t>Simple for dentists to monitor without extended clinical time. </a:t>
            </a:r>
          </a:p>
          <a:p>
            <a:r>
              <a:rPr lang="en-US" sz="2400" b="0" i="1" dirty="0">
                <a:latin typeface="+mj-lt"/>
              </a:rPr>
              <a:t>It is cost effective. </a:t>
            </a:r>
          </a:p>
          <a:p>
            <a:r>
              <a:rPr lang="en-US" sz="2400" b="0" i="1" dirty="0" smtClean="0">
                <a:latin typeface="+mj-lt"/>
              </a:rPr>
              <a:t>Not </a:t>
            </a:r>
            <a:r>
              <a:rPr lang="en-US" sz="2400" b="0" i="1" dirty="0">
                <a:latin typeface="+mj-lt"/>
              </a:rPr>
              <a:t>expensive.</a:t>
            </a:r>
          </a:p>
          <a:p>
            <a:r>
              <a:rPr lang="en-US" sz="2400" b="0" i="1" dirty="0">
                <a:latin typeface="+mj-lt"/>
              </a:rPr>
              <a:t>It is not usually a painful procedure.</a:t>
            </a:r>
          </a:p>
          <a:p>
            <a:r>
              <a:rPr lang="en-US" sz="2400" b="0" i="1" dirty="0">
                <a:latin typeface="+mj-lt"/>
              </a:rPr>
              <a:t>Patients can bleach their teeth at their convenience.</a:t>
            </a:r>
          </a:p>
          <a:p>
            <a:r>
              <a:rPr lang="en-US" sz="2400" b="0" i="1" dirty="0">
                <a:latin typeface="+mj-lt"/>
              </a:rPr>
              <a:t>Results relatively quick.</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body" idx="4294967295"/>
          </p:nvPr>
        </p:nvSpPr>
        <p:spPr>
          <a:xfrm>
            <a:off x="457200" y="990600"/>
            <a:ext cx="8229600" cy="4953000"/>
          </a:xfrm>
        </p:spPr>
        <p:txBody>
          <a:bodyPr/>
          <a:lstStyle/>
          <a:p>
            <a:pPr>
              <a:lnSpc>
                <a:spcPct val="80000"/>
              </a:lnSpc>
              <a:buFontTx/>
              <a:buNone/>
            </a:pPr>
            <a:r>
              <a:rPr lang="en-US" sz="2800" i="1" dirty="0">
                <a:solidFill>
                  <a:schemeClr val="hlink"/>
                </a:solidFill>
                <a:latin typeface="+mj-lt"/>
              </a:rPr>
              <a:t>Disadvantages…</a:t>
            </a:r>
            <a:r>
              <a:rPr lang="en-US" sz="2400" i="1" dirty="0">
                <a:solidFill>
                  <a:schemeClr val="hlink"/>
                </a:solidFill>
                <a:latin typeface="+mj-lt"/>
              </a:rPr>
              <a:t>	</a:t>
            </a:r>
          </a:p>
          <a:p>
            <a:pPr>
              <a:lnSpc>
                <a:spcPct val="80000"/>
              </a:lnSpc>
              <a:buFontTx/>
              <a:buNone/>
            </a:pPr>
            <a:endParaRPr lang="en-US" sz="2400" b="0" dirty="0">
              <a:latin typeface="+mj-lt"/>
            </a:endParaRPr>
          </a:p>
          <a:p>
            <a:pPr>
              <a:lnSpc>
                <a:spcPct val="80000"/>
              </a:lnSpc>
              <a:buFontTx/>
              <a:buNone/>
            </a:pPr>
            <a:endParaRPr lang="en-US" sz="2400" dirty="0">
              <a:latin typeface="+mj-lt"/>
            </a:endParaRPr>
          </a:p>
          <a:p>
            <a:pPr>
              <a:lnSpc>
                <a:spcPct val="80000"/>
              </a:lnSpc>
            </a:pPr>
            <a:r>
              <a:rPr lang="en-US" sz="2400" b="0" i="1" dirty="0">
                <a:latin typeface="+mj-lt"/>
              </a:rPr>
              <a:t>Patients need to participate actively in their treatment.</a:t>
            </a:r>
          </a:p>
          <a:p>
            <a:pPr>
              <a:lnSpc>
                <a:spcPct val="80000"/>
              </a:lnSpc>
            </a:pPr>
            <a:endParaRPr lang="en-US" sz="2400" b="0" i="1" dirty="0">
              <a:latin typeface="+mj-lt"/>
            </a:endParaRPr>
          </a:p>
          <a:p>
            <a:pPr>
              <a:lnSpc>
                <a:spcPct val="80000"/>
              </a:lnSpc>
            </a:pPr>
            <a:r>
              <a:rPr lang="en-US" sz="2400" b="0" i="1" dirty="0">
                <a:latin typeface="+mj-lt"/>
              </a:rPr>
              <a:t>The color change is dependent on the amount of time that the trays are worn. </a:t>
            </a:r>
          </a:p>
          <a:p>
            <a:pPr>
              <a:lnSpc>
                <a:spcPct val="80000"/>
              </a:lnSpc>
            </a:pPr>
            <a:endParaRPr lang="en-US" sz="2400" b="0" i="1" dirty="0">
              <a:latin typeface="+mj-lt"/>
            </a:endParaRPr>
          </a:p>
          <a:p>
            <a:pPr>
              <a:lnSpc>
                <a:spcPct val="80000"/>
              </a:lnSpc>
            </a:pPr>
            <a:r>
              <a:rPr lang="en-US" sz="2400" b="0" i="1" dirty="0">
                <a:latin typeface="+mj-lt"/>
              </a:rPr>
              <a:t>The system may be open to abuse by using excessive amounts of bleach for too many hours per day.</a:t>
            </a:r>
          </a:p>
          <a:p>
            <a:pPr>
              <a:lnSpc>
                <a:spcPct val="80000"/>
              </a:lnSpc>
            </a:pPr>
            <a:endParaRPr lang="en-US" sz="2400" b="0" i="1" dirty="0">
              <a:latin typeface="+mj-lt"/>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1066800"/>
          <a:ext cx="91440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0" y="191869"/>
            <a:ext cx="9144000" cy="646331"/>
          </a:xfrm>
          <a:prstGeom prst="rect">
            <a:avLst/>
          </a:prstGeom>
          <a:noFill/>
        </p:spPr>
        <p:txBody>
          <a:bodyPr wrap="square" rtlCol="0">
            <a:spAutoFit/>
          </a:bodyPr>
          <a:lstStyle/>
          <a:p>
            <a:pPr algn="ctr"/>
            <a:r>
              <a:rPr lang="en-US" sz="3600" b="1" dirty="0" smtClean="0"/>
              <a:t>INDICATIONS AND CONTRAINDICATIONS</a:t>
            </a:r>
            <a:endParaRPr lang="en-US" sz="3600"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609600" y="-76200"/>
            <a:ext cx="6781800" cy="762000"/>
          </a:xfrm>
        </p:spPr>
        <p:txBody>
          <a:bodyPr/>
          <a:lstStyle/>
          <a:p>
            <a:r>
              <a:rPr lang="en-US" sz="3200" b="1" i="1" dirty="0">
                <a:solidFill>
                  <a:schemeClr val="hlink"/>
                </a:solidFill>
              </a:rPr>
              <a:t>Clinical steps…</a:t>
            </a:r>
            <a:r>
              <a:rPr lang="en-US" sz="3600" dirty="0"/>
              <a:t> </a:t>
            </a:r>
          </a:p>
        </p:txBody>
      </p:sp>
      <p:pic>
        <p:nvPicPr>
          <p:cNvPr id="78851" name="Picture 5" descr="scan0092"/>
          <p:cNvPicPr>
            <a:picLocks noChangeAspect="1" noChangeArrowheads="1"/>
          </p:cNvPicPr>
          <p:nvPr/>
        </p:nvPicPr>
        <p:blipFill>
          <a:blip r:embed="rId2"/>
          <a:srcRect t="2115" r="54227" b="70091"/>
          <a:stretch>
            <a:fillRect/>
          </a:stretch>
        </p:blipFill>
        <p:spPr bwMode="auto">
          <a:xfrm>
            <a:off x="1295400" y="835025"/>
            <a:ext cx="2513013" cy="1687513"/>
          </a:xfrm>
          <a:prstGeom prst="rect">
            <a:avLst/>
          </a:prstGeom>
          <a:noFill/>
          <a:ln w="28575">
            <a:solidFill>
              <a:schemeClr val="tx1"/>
            </a:solidFill>
            <a:miter lim="800000"/>
            <a:headEnd/>
            <a:tailEnd/>
          </a:ln>
        </p:spPr>
      </p:pic>
      <p:pic>
        <p:nvPicPr>
          <p:cNvPr id="78852" name="Picture 6" descr="scan0092"/>
          <p:cNvPicPr>
            <a:picLocks noChangeAspect="1" noChangeArrowheads="1"/>
          </p:cNvPicPr>
          <p:nvPr/>
        </p:nvPicPr>
        <p:blipFill>
          <a:blip r:embed="rId2"/>
          <a:srcRect l="2678" t="37462" r="51381" b="36102"/>
          <a:stretch>
            <a:fillRect/>
          </a:stretch>
        </p:blipFill>
        <p:spPr bwMode="auto">
          <a:xfrm>
            <a:off x="1300163" y="2744788"/>
            <a:ext cx="2509837" cy="1600200"/>
          </a:xfrm>
          <a:prstGeom prst="rect">
            <a:avLst/>
          </a:prstGeom>
          <a:noFill/>
          <a:ln w="28575">
            <a:solidFill>
              <a:schemeClr val="tx1"/>
            </a:solidFill>
            <a:miter lim="800000"/>
            <a:headEnd/>
            <a:tailEnd/>
          </a:ln>
        </p:spPr>
      </p:pic>
      <p:pic>
        <p:nvPicPr>
          <p:cNvPr id="78853" name="Picture 7" descr="scan0091"/>
          <p:cNvPicPr>
            <a:picLocks noChangeAspect="1" noChangeArrowheads="1"/>
          </p:cNvPicPr>
          <p:nvPr/>
        </p:nvPicPr>
        <p:blipFill>
          <a:blip r:embed="rId3"/>
          <a:srcRect l="5965" t="36058" r="3510" b="36058"/>
          <a:stretch>
            <a:fillRect/>
          </a:stretch>
        </p:blipFill>
        <p:spPr bwMode="auto">
          <a:xfrm>
            <a:off x="536575" y="4497388"/>
            <a:ext cx="2359025" cy="1670050"/>
          </a:xfrm>
          <a:prstGeom prst="rect">
            <a:avLst/>
          </a:prstGeom>
          <a:noFill/>
          <a:ln w="28575">
            <a:solidFill>
              <a:schemeClr val="tx1"/>
            </a:solidFill>
            <a:miter lim="800000"/>
            <a:headEnd/>
            <a:tailEnd/>
          </a:ln>
        </p:spPr>
      </p:pic>
      <p:pic>
        <p:nvPicPr>
          <p:cNvPr id="78854" name="Picture 8" descr="scan0091"/>
          <p:cNvPicPr>
            <a:picLocks noChangeAspect="1" noChangeArrowheads="1"/>
          </p:cNvPicPr>
          <p:nvPr/>
        </p:nvPicPr>
        <p:blipFill>
          <a:blip r:embed="rId3"/>
          <a:srcRect t="71658" r="3159" b="1680"/>
          <a:stretch>
            <a:fillRect/>
          </a:stretch>
        </p:blipFill>
        <p:spPr bwMode="auto">
          <a:xfrm>
            <a:off x="2971800" y="4495800"/>
            <a:ext cx="2524125" cy="1674813"/>
          </a:xfrm>
          <a:prstGeom prst="rect">
            <a:avLst/>
          </a:prstGeom>
          <a:noFill/>
          <a:ln w="28575">
            <a:solidFill>
              <a:schemeClr val="tx1"/>
            </a:solidFill>
            <a:miter lim="800000"/>
            <a:headEnd/>
            <a:tailEnd/>
          </a:ln>
        </p:spPr>
      </p:pic>
      <p:sp>
        <p:nvSpPr>
          <p:cNvPr id="78855" name="Text Box 9"/>
          <p:cNvSpPr txBox="1">
            <a:spLocks noChangeArrowheads="1"/>
          </p:cNvSpPr>
          <p:nvPr/>
        </p:nvSpPr>
        <p:spPr bwMode="auto">
          <a:xfrm>
            <a:off x="4267200" y="1447800"/>
            <a:ext cx="3657600" cy="366712"/>
          </a:xfrm>
          <a:prstGeom prst="rect">
            <a:avLst/>
          </a:prstGeom>
          <a:noFill/>
          <a:ln w="12700" cap="sq">
            <a:noFill/>
            <a:miter lim="800000"/>
            <a:headEnd type="none" w="sm" len="sm"/>
            <a:tailEnd type="none" w="sm" len="sm"/>
          </a:ln>
        </p:spPr>
        <p:txBody>
          <a:bodyPr>
            <a:spAutoFit/>
          </a:bodyPr>
          <a:lstStyle/>
          <a:p>
            <a:pPr>
              <a:spcBef>
                <a:spcPct val="50000"/>
              </a:spcBef>
            </a:pPr>
            <a:r>
              <a:rPr lang="en-US" b="1" dirty="0">
                <a:solidFill>
                  <a:schemeClr val="accent2"/>
                </a:solidFill>
                <a:latin typeface="Times New Roman" pitchFamily="18" charset="0"/>
              </a:rPr>
              <a:t>Clinical examination of all teeth</a:t>
            </a:r>
          </a:p>
        </p:txBody>
      </p:sp>
      <p:sp>
        <p:nvSpPr>
          <p:cNvPr id="78856" name="Text Box 10"/>
          <p:cNvSpPr txBox="1">
            <a:spLocks noChangeArrowheads="1"/>
          </p:cNvSpPr>
          <p:nvPr/>
        </p:nvSpPr>
        <p:spPr bwMode="auto">
          <a:xfrm>
            <a:off x="4343400" y="3275013"/>
            <a:ext cx="3505200" cy="366712"/>
          </a:xfrm>
          <a:prstGeom prst="rect">
            <a:avLst/>
          </a:prstGeom>
          <a:noFill/>
          <a:ln w="9525">
            <a:noFill/>
            <a:miter lim="800000"/>
            <a:headEnd/>
            <a:tailEnd/>
          </a:ln>
        </p:spPr>
        <p:txBody>
          <a:bodyPr wrap="square">
            <a:spAutoFit/>
          </a:bodyPr>
          <a:lstStyle/>
          <a:p>
            <a:pPr eaLnBrk="1" hangingPunct="1">
              <a:spcBef>
                <a:spcPct val="50000"/>
              </a:spcBef>
            </a:pPr>
            <a:r>
              <a:rPr lang="en-US" b="1" dirty="0">
                <a:solidFill>
                  <a:schemeClr val="accent2"/>
                </a:solidFill>
                <a:latin typeface="Times New Roman" pitchFamily="18" charset="0"/>
              </a:rPr>
              <a:t>Pre-existing shade evaluation</a:t>
            </a:r>
          </a:p>
        </p:txBody>
      </p:sp>
      <p:sp>
        <p:nvSpPr>
          <p:cNvPr id="117771" name="Text Box 11"/>
          <p:cNvSpPr txBox="1">
            <a:spLocks noChangeArrowheads="1"/>
          </p:cNvSpPr>
          <p:nvPr/>
        </p:nvSpPr>
        <p:spPr bwMode="auto">
          <a:xfrm>
            <a:off x="5715000" y="5181600"/>
            <a:ext cx="3200400" cy="915988"/>
          </a:xfrm>
          <a:prstGeom prst="rect">
            <a:avLst/>
          </a:prstGeom>
          <a:noFill/>
          <a:ln w="9525">
            <a:noFill/>
            <a:miter lim="800000"/>
            <a:headEnd/>
            <a:tailEnd/>
          </a:ln>
          <a:effectLst/>
        </p:spPr>
        <p:txBody>
          <a:bodyPr>
            <a:spAutoFit/>
          </a:bodyPr>
          <a:lstStyle/>
          <a:p>
            <a:pPr eaLnBrk="1" hangingPunct="1">
              <a:spcBef>
                <a:spcPct val="50000"/>
              </a:spcBef>
              <a:defRPr/>
            </a:pPr>
            <a:r>
              <a:rPr lang="en-US" b="1" dirty="0">
                <a:solidFill>
                  <a:schemeClr val="accent2"/>
                </a:solidFill>
                <a:latin typeface="Times New Roman" pitchFamily="18" charset="0"/>
              </a:rPr>
              <a:t>Impression taking- </a:t>
            </a:r>
            <a:r>
              <a:rPr lang="en-US" b="1" dirty="0">
                <a:solidFill>
                  <a:schemeClr val="accent2"/>
                </a:solidFill>
                <a:effectLst>
                  <a:outerShdw blurRad="38100" dist="38100" dir="2700000" algn="tl">
                    <a:srgbClr val="C0C0C0"/>
                  </a:outerShdw>
                </a:effectLst>
                <a:latin typeface="Times New Roman" pitchFamily="18" charset="0"/>
              </a:rPr>
              <a:t>Alginate impression of the arch to be taken</a:t>
            </a:r>
            <a:r>
              <a:rPr lang="en-US" dirty="0">
                <a:effectLst>
                  <a:outerShdw blurRad="38100" dist="38100" dir="2700000" algn="tl">
                    <a:srgbClr val="C0C0C0"/>
                  </a:outerShdw>
                </a:effectLst>
                <a:latin typeface="Times New Roman" pitchFamily="18" charset="0"/>
              </a:rPr>
              <a:t>.</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685800" y="0"/>
            <a:ext cx="4876800" cy="1143000"/>
          </a:xfrm>
        </p:spPr>
        <p:txBody>
          <a:bodyPr/>
          <a:lstStyle/>
          <a:p>
            <a:r>
              <a:rPr lang="en-US" sz="2800" b="1" i="1" dirty="0">
                <a:solidFill>
                  <a:schemeClr val="hlink"/>
                </a:solidFill>
                <a:latin typeface="Times New Roman" pitchFamily="18" charset="0"/>
              </a:rPr>
              <a:t>Tray: step by step</a:t>
            </a:r>
          </a:p>
        </p:txBody>
      </p:sp>
      <p:sp>
        <p:nvSpPr>
          <p:cNvPr id="79875" name="Text Box 4"/>
          <p:cNvSpPr txBox="1">
            <a:spLocks noChangeArrowheads="1"/>
          </p:cNvSpPr>
          <p:nvPr/>
        </p:nvSpPr>
        <p:spPr bwMode="auto">
          <a:xfrm>
            <a:off x="0" y="1219200"/>
            <a:ext cx="6324600" cy="400110"/>
          </a:xfrm>
          <a:prstGeom prst="rect">
            <a:avLst/>
          </a:prstGeom>
          <a:noFill/>
          <a:ln w="12700" cap="sq">
            <a:noFill/>
            <a:miter lim="800000"/>
            <a:headEnd type="none" w="sm" len="sm"/>
            <a:tailEnd type="none" w="sm" len="sm"/>
          </a:ln>
        </p:spPr>
        <p:txBody>
          <a:bodyPr wrap="square">
            <a:spAutoFit/>
          </a:bodyPr>
          <a:lstStyle/>
          <a:p>
            <a:r>
              <a:rPr lang="en-US" sz="2000" dirty="0">
                <a:latin typeface="Times New Roman" pitchFamily="18" charset="0"/>
              </a:rPr>
              <a:t>Alginate impression of the arch to be taken. Model prepared</a:t>
            </a:r>
          </a:p>
        </p:txBody>
      </p:sp>
      <p:sp>
        <p:nvSpPr>
          <p:cNvPr id="79876" name="Text Box 8"/>
          <p:cNvSpPr txBox="1">
            <a:spLocks noChangeArrowheads="1"/>
          </p:cNvSpPr>
          <p:nvPr/>
        </p:nvSpPr>
        <p:spPr bwMode="auto">
          <a:xfrm>
            <a:off x="0" y="3429000"/>
            <a:ext cx="6172200" cy="1477328"/>
          </a:xfrm>
          <a:prstGeom prst="rect">
            <a:avLst/>
          </a:prstGeom>
          <a:noFill/>
          <a:ln w="12700" cap="sq">
            <a:noFill/>
            <a:miter lim="800000"/>
            <a:headEnd type="none" w="sm" len="sm"/>
            <a:tailEnd type="none" w="sm" len="sm"/>
          </a:ln>
        </p:spPr>
        <p:txBody>
          <a:bodyPr wrap="square">
            <a:spAutoFit/>
          </a:bodyPr>
          <a:lstStyle/>
          <a:p>
            <a:pPr eaLnBrk="1" hangingPunct="1">
              <a:spcBef>
                <a:spcPct val="20000"/>
              </a:spcBef>
              <a:buClr>
                <a:schemeClr val="hlink"/>
              </a:buClr>
              <a:buSzPct val="90000"/>
              <a:buFont typeface="Wingdings" pitchFamily="2" charset="2"/>
              <a:buNone/>
            </a:pPr>
            <a:r>
              <a:rPr lang="en-US" sz="2000" dirty="0">
                <a:latin typeface="Times New Roman" pitchFamily="18" charset="0"/>
              </a:rPr>
              <a:t>Block resin applied on the labial surface of the teeth to be bleached to   form a small reservoir for the bleaching agent.</a:t>
            </a:r>
          </a:p>
          <a:p>
            <a:pPr>
              <a:spcBef>
                <a:spcPct val="50000"/>
              </a:spcBef>
            </a:pPr>
            <a:endParaRPr lang="en-US" sz="2000" dirty="0">
              <a:latin typeface="Times New Roman" pitchFamily="18" charset="0"/>
            </a:endParaRPr>
          </a:p>
        </p:txBody>
      </p:sp>
      <p:pic>
        <p:nvPicPr>
          <p:cNvPr id="118793" name="Picture 9" descr="DSCN0180"/>
          <p:cNvPicPr>
            <a:picLocks noChangeAspect="1" noChangeArrowheads="1"/>
          </p:cNvPicPr>
          <p:nvPr/>
        </p:nvPicPr>
        <p:blipFill>
          <a:blip r:embed="rId2" cstate="print"/>
          <a:srcRect/>
          <a:stretch>
            <a:fillRect/>
          </a:stretch>
        </p:blipFill>
        <p:spPr bwMode="auto">
          <a:xfrm>
            <a:off x="6477000" y="838200"/>
            <a:ext cx="2514600" cy="1890713"/>
          </a:xfrm>
          <a:prstGeom prst="rect">
            <a:avLst/>
          </a:prstGeom>
          <a:noFill/>
          <a:ln w="28575">
            <a:solidFill>
              <a:schemeClr val="tx1"/>
            </a:solidFill>
            <a:miter lim="800000"/>
            <a:headEnd/>
            <a:tailEnd/>
          </a:ln>
        </p:spPr>
      </p:pic>
      <p:sp>
        <p:nvSpPr>
          <p:cNvPr id="79878" name="Text Box 10"/>
          <p:cNvSpPr txBox="1">
            <a:spLocks noChangeArrowheads="1"/>
          </p:cNvSpPr>
          <p:nvPr/>
        </p:nvSpPr>
        <p:spPr bwMode="auto">
          <a:xfrm>
            <a:off x="6553200" y="457200"/>
            <a:ext cx="2438400" cy="366713"/>
          </a:xfrm>
          <a:prstGeom prst="rect">
            <a:avLst/>
          </a:prstGeom>
          <a:noFill/>
          <a:ln w="12700" cap="sq">
            <a:noFill/>
            <a:miter lim="800000"/>
            <a:headEnd type="none" w="sm" len="sm"/>
            <a:tailEnd type="none" w="sm" len="sm"/>
          </a:ln>
        </p:spPr>
        <p:txBody>
          <a:bodyPr>
            <a:spAutoFit/>
          </a:bodyPr>
          <a:lstStyle/>
          <a:p>
            <a:pPr>
              <a:spcBef>
                <a:spcPct val="50000"/>
              </a:spcBef>
            </a:pPr>
            <a:r>
              <a:rPr lang="en-US" dirty="0">
                <a:latin typeface="Times New Roman" pitchFamily="18" charset="0"/>
              </a:rPr>
              <a:t> Cast a model</a:t>
            </a:r>
          </a:p>
        </p:txBody>
      </p:sp>
      <p:pic>
        <p:nvPicPr>
          <p:cNvPr id="118795" name="Picture 11" descr="DSCN0186"/>
          <p:cNvPicPr>
            <a:picLocks noChangeAspect="1" noChangeArrowheads="1"/>
          </p:cNvPicPr>
          <p:nvPr/>
        </p:nvPicPr>
        <p:blipFill>
          <a:blip r:embed="rId3"/>
          <a:srcRect/>
          <a:stretch>
            <a:fillRect/>
          </a:stretch>
        </p:blipFill>
        <p:spPr bwMode="auto">
          <a:xfrm>
            <a:off x="6380162" y="2971800"/>
            <a:ext cx="2763838" cy="2076450"/>
          </a:xfrm>
          <a:prstGeom prst="rect">
            <a:avLst/>
          </a:prstGeom>
          <a:noFill/>
          <a:ln w="28575">
            <a:solidFill>
              <a:schemeClr val="tx1"/>
            </a:solidFill>
            <a:miter lim="800000"/>
            <a:headEnd/>
            <a:tailEnd/>
          </a:ln>
        </p:spPr>
      </p:pic>
      <p:pic>
        <p:nvPicPr>
          <p:cNvPr id="118796" name="Picture 12" descr="DSCN0279"/>
          <p:cNvPicPr>
            <a:picLocks noChangeAspect="1" noChangeArrowheads="1"/>
          </p:cNvPicPr>
          <p:nvPr/>
        </p:nvPicPr>
        <p:blipFill>
          <a:blip r:embed="rId4"/>
          <a:srcRect l="7594" t="25999" r="12656" b="44624"/>
          <a:stretch>
            <a:fillRect/>
          </a:stretch>
        </p:blipFill>
        <p:spPr bwMode="auto">
          <a:xfrm>
            <a:off x="838200" y="4953000"/>
            <a:ext cx="4033838" cy="1136650"/>
          </a:xfrm>
          <a:prstGeom prst="rect">
            <a:avLst/>
          </a:prstGeom>
          <a:noFill/>
          <a:ln w="28575">
            <a:solidFill>
              <a:schemeClr val="tx1"/>
            </a:solidFill>
            <a:miter lim="800000"/>
            <a:headEnd/>
            <a:tailEnd/>
          </a:ln>
        </p:spPr>
      </p:pic>
      <p:sp>
        <p:nvSpPr>
          <p:cNvPr id="79881" name="Text Box 13"/>
          <p:cNvSpPr txBox="1">
            <a:spLocks noChangeArrowheads="1"/>
          </p:cNvSpPr>
          <p:nvPr/>
        </p:nvSpPr>
        <p:spPr bwMode="auto">
          <a:xfrm>
            <a:off x="6477000" y="5105400"/>
            <a:ext cx="2667000" cy="923330"/>
          </a:xfrm>
          <a:prstGeom prst="rect">
            <a:avLst/>
          </a:prstGeom>
          <a:noFill/>
          <a:ln w="12700" cap="sq">
            <a:noFill/>
            <a:miter lim="800000"/>
            <a:headEnd type="none" w="sm" len="sm"/>
            <a:tailEnd type="none" w="sm" len="sm"/>
          </a:ln>
        </p:spPr>
        <p:txBody>
          <a:bodyPr wrap="square">
            <a:spAutoFit/>
          </a:bodyPr>
          <a:lstStyle/>
          <a:p>
            <a:pPr>
              <a:spcBef>
                <a:spcPct val="50000"/>
              </a:spcBef>
            </a:pPr>
            <a:r>
              <a:rPr lang="en-US" dirty="0">
                <a:latin typeface="Times New Roman" pitchFamily="18" charset="0"/>
              </a:rPr>
              <a:t>Reservoir created at </a:t>
            </a:r>
            <a:r>
              <a:rPr lang="en-US" dirty="0" err="1">
                <a:latin typeface="Times New Roman" pitchFamily="18" charset="0"/>
              </a:rPr>
              <a:t>buccal</a:t>
            </a:r>
            <a:r>
              <a:rPr lang="en-US" dirty="0">
                <a:latin typeface="Times New Roman" pitchFamily="18" charset="0"/>
              </a:rPr>
              <a:t> aspects of teeth to be bleached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8793"/>
                                        </p:tgtEl>
                                        <p:attrNameLst>
                                          <p:attrName>style.visibility</p:attrName>
                                        </p:attrNameLst>
                                      </p:cBhvr>
                                      <p:to>
                                        <p:strVal val="visible"/>
                                      </p:to>
                                    </p:set>
                                    <p:animEffect transition="in" filter="box(out)">
                                      <p:cBhvr>
                                        <p:cTn id="7" dur="500"/>
                                        <p:tgtEl>
                                          <p:spTgt spid="11879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8795"/>
                                        </p:tgtEl>
                                        <p:attrNameLst>
                                          <p:attrName>style.visibility</p:attrName>
                                        </p:attrNameLst>
                                      </p:cBhvr>
                                      <p:to>
                                        <p:strVal val="visible"/>
                                      </p:to>
                                    </p:set>
                                    <p:animEffect transition="in" filter="box(out)">
                                      <p:cBhvr>
                                        <p:cTn id="11" dur="500"/>
                                        <p:tgtEl>
                                          <p:spTgt spid="118795"/>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18796"/>
                                        </p:tgtEl>
                                        <p:attrNameLst>
                                          <p:attrName>style.visibility</p:attrName>
                                        </p:attrNameLst>
                                      </p:cBhvr>
                                      <p:to>
                                        <p:strVal val="visible"/>
                                      </p:to>
                                    </p:set>
                                    <p:animEffect transition="in" filter="box(out)">
                                      <p:cBhvr>
                                        <p:cTn id="15" dur="1000"/>
                                        <p:tgtEl>
                                          <p:spTgt spid="118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3" name="Picture 5" descr="DSCN0114"/>
          <p:cNvPicPr>
            <a:picLocks noChangeAspect="1" noChangeArrowheads="1"/>
          </p:cNvPicPr>
          <p:nvPr/>
        </p:nvPicPr>
        <p:blipFill>
          <a:blip r:embed="rId2"/>
          <a:srcRect l="2637" t="7031" r="7910" b="-1953"/>
          <a:stretch>
            <a:fillRect/>
          </a:stretch>
        </p:blipFill>
        <p:spPr bwMode="auto">
          <a:xfrm>
            <a:off x="5468938" y="552450"/>
            <a:ext cx="2913062" cy="2190750"/>
          </a:xfrm>
          <a:prstGeom prst="rect">
            <a:avLst/>
          </a:prstGeom>
          <a:noFill/>
          <a:ln w="28575">
            <a:solidFill>
              <a:schemeClr val="tx1"/>
            </a:solidFill>
            <a:miter lim="800000"/>
            <a:headEnd/>
            <a:tailEnd/>
          </a:ln>
        </p:spPr>
      </p:pic>
      <p:sp>
        <p:nvSpPr>
          <p:cNvPr id="80899" name="Text Box 6"/>
          <p:cNvSpPr txBox="1">
            <a:spLocks noChangeArrowheads="1"/>
          </p:cNvSpPr>
          <p:nvPr/>
        </p:nvSpPr>
        <p:spPr bwMode="auto">
          <a:xfrm>
            <a:off x="5943600" y="2801938"/>
            <a:ext cx="2057400" cy="779462"/>
          </a:xfrm>
          <a:prstGeom prst="rect">
            <a:avLst/>
          </a:prstGeom>
          <a:noFill/>
          <a:ln w="12700" cap="sq">
            <a:noFill/>
            <a:miter lim="800000"/>
            <a:headEnd type="none" w="sm" len="sm"/>
            <a:tailEnd type="none" w="sm" len="sm"/>
          </a:ln>
        </p:spPr>
        <p:txBody>
          <a:bodyPr>
            <a:spAutoFit/>
          </a:bodyPr>
          <a:lstStyle/>
          <a:p>
            <a:r>
              <a:rPr lang="en-US" b="1" dirty="0">
                <a:latin typeface="Times New Roman" pitchFamily="18" charset="0"/>
              </a:rPr>
              <a:t>      BIOSTAR</a:t>
            </a:r>
          </a:p>
          <a:p>
            <a:pPr>
              <a:spcBef>
                <a:spcPct val="50000"/>
              </a:spcBef>
            </a:pPr>
            <a:endParaRPr lang="en-US" dirty="0">
              <a:latin typeface="Times New Roman" pitchFamily="18" charset="0"/>
            </a:endParaRPr>
          </a:p>
        </p:txBody>
      </p:sp>
      <p:sp>
        <p:nvSpPr>
          <p:cNvPr id="80900" name="Text Box 7"/>
          <p:cNvSpPr txBox="1">
            <a:spLocks noChangeArrowheads="1"/>
          </p:cNvSpPr>
          <p:nvPr/>
        </p:nvSpPr>
        <p:spPr bwMode="auto">
          <a:xfrm>
            <a:off x="152400" y="1203325"/>
            <a:ext cx="5181600" cy="701675"/>
          </a:xfrm>
          <a:prstGeom prst="rect">
            <a:avLst/>
          </a:prstGeom>
          <a:noFill/>
          <a:ln w="12700" cap="sq">
            <a:noFill/>
            <a:miter lim="800000"/>
            <a:headEnd type="none" w="sm" len="sm"/>
            <a:tailEnd type="none" w="sm" len="sm"/>
          </a:ln>
        </p:spPr>
        <p:txBody>
          <a:bodyPr wrap="square">
            <a:spAutoFit/>
          </a:bodyPr>
          <a:lstStyle/>
          <a:p>
            <a:pPr>
              <a:spcBef>
                <a:spcPct val="50000"/>
              </a:spcBef>
            </a:pPr>
            <a:r>
              <a:rPr lang="en-US" sz="2000" dirty="0">
                <a:latin typeface="Times New Roman" pitchFamily="18" charset="0"/>
              </a:rPr>
              <a:t>Fabrication of bleaching tray is done using BIOSTAR</a:t>
            </a:r>
          </a:p>
        </p:txBody>
      </p:sp>
      <p:sp>
        <p:nvSpPr>
          <p:cNvPr id="80901" name="Text Box 8"/>
          <p:cNvSpPr txBox="1">
            <a:spLocks noChangeArrowheads="1"/>
          </p:cNvSpPr>
          <p:nvPr/>
        </p:nvSpPr>
        <p:spPr bwMode="auto">
          <a:xfrm>
            <a:off x="381000" y="3856038"/>
            <a:ext cx="5181600" cy="1569660"/>
          </a:xfrm>
          <a:prstGeom prst="rect">
            <a:avLst/>
          </a:prstGeom>
          <a:noFill/>
          <a:ln w="12700" cap="sq">
            <a:noFill/>
            <a:miter lim="800000"/>
            <a:headEnd type="none" w="sm" len="sm"/>
            <a:tailEnd type="none" w="sm" len="sm"/>
          </a:ln>
        </p:spPr>
        <p:txBody>
          <a:bodyPr wrap="square">
            <a:spAutoFit/>
          </a:bodyPr>
          <a:lstStyle/>
          <a:p>
            <a:pPr eaLnBrk="1" hangingPunct="1">
              <a:spcBef>
                <a:spcPct val="50000"/>
              </a:spcBef>
            </a:pPr>
            <a:r>
              <a:rPr lang="en-US" sz="2000" dirty="0">
                <a:latin typeface="Times New Roman" pitchFamily="18" charset="0"/>
              </a:rPr>
              <a:t>Place the model on the base section of the vacuum tray forming machine. Ensure that the plastic sheet is properly placed over the model.</a:t>
            </a:r>
          </a:p>
          <a:p>
            <a:pPr>
              <a:spcBef>
                <a:spcPct val="50000"/>
              </a:spcBef>
            </a:pPr>
            <a:endParaRPr lang="en-US" sz="2400" dirty="0">
              <a:latin typeface="Times New Roman" pitchFamily="18" charset="0"/>
            </a:endParaRPr>
          </a:p>
        </p:txBody>
      </p:sp>
      <p:pic>
        <p:nvPicPr>
          <p:cNvPr id="119817" name="Picture 9" descr="DSCN0118"/>
          <p:cNvPicPr>
            <a:picLocks noChangeAspect="1" noChangeArrowheads="1"/>
          </p:cNvPicPr>
          <p:nvPr/>
        </p:nvPicPr>
        <p:blipFill>
          <a:blip r:embed="rId3"/>
          <a:srcRect l="7324" r="2344" b="5469"/>
          <a:stretch>
            <a:fillRect/>
          </a:stretch>
        </p:blipFill>
        <p:spPr bwMode="auto">
          <a:xfrm>
            <a:off x="5638800" y="3733800"/>
            <a:ext cx="2913063" cy="2189163"/>
          </a:xfrm>
          <a:prstGeom prst="rect">
            <a:avLst/>
          </a:prstGeom>
          <a:noFill/>
          <a:ln w="28575">
            <a:solidFill>
              <a:schemeClr val="tx1"/>
            </a:solidFill>
            <a:miter lim="800000"/>
            <a:headEnd/>
            <a:tailEnd/>
          </a:ln>
        </p:spPr>
      </p:pic>
      <p:sp>
        <p:nvSpPr>
          <p:cNvPr id="80903" name="Text Box 10"/>
          <p:cNvSpPr txBox="1">
            <a:spLocks noChangeArrowheads="1"/>
          </p:cNvSpPr>
          <p:nvPr/>
        </p:nvSpPr>
        <p:spPr bwMode="auto">
          <a:xfrm>
            <a:off x="5508625" y="5783263"/>
            <a:ext cx="2263775" cy="366712"/>
          </a:xfrm>
          <a:prstGeom prst="rect">
            <a:avLst/>
          </a:prstGeom>
          <a:noFill/>
          <a:ln w="12700" cap="sq">
            <a:noFill/>
            <a:miter lim="800000"/>
            <a:headEnd type="none" w="sm" len="sm"/>
            <a:tailEnd type="none" w="sm" len="sm"/>
          </a:ln>
        </p:spPr>
        <p:txBody>
          <a:bodyPr>
            <a:spAutoFit/>
          </a:bodyPr>
          <a:lstStyle/>
          <a:p>
            <a:pPr>
              <a:spcBef>
                <a:spcPct val="50000"/>
              </a:spcBef>
            </a:pPr>
            <a:endParaRPr lang="en-US">
              <a:latin typeface="Times New Roman" pitchFamily="18" charset="0"/>
            </a:endParaRPr>
          </a:p>
        </p:txBody>
      </p:sp>
      <p:sp>
        <p:nvSpPr>
          <p:cNvPr id="80904" name="Text Box 11"/>
          <p:cNvSpPr txBox="1">
            <a:spLocks noChangeArrowheads="1"/>
          </p:cNvSpPr>
          <p:nvPr/>
        </p:nvSpPr>
        <p:spPr bwMode="auto">
          <a:xfrm>
            <a:off x="5562600" y="5956300"/>
            <a:ext cx="3124200" cy="1054100"/>
          </a:xfrm>
          <a:prstGeom prst="rect">
            <a:avLst/>
          </a:prstGeom>
          <a:noFill/>
          <a:ln w="12700" cap="sq">
            <a:noFill/>
            <a:miter lim="800000"/>
            <a:headEnd type="none" w="sm" len="sm"/>
            <a:tailEnd type="none" w="sm" len="sm"/>
          </a:ln>
        </p:spPr>
        <p:txBody>
          <a:bodyPr>
            <a:spAutoFit/>
          </a:bodyPr>
          <a:lstStyle/>
          <a:p>
            <a:r>
              <a:rPr lang="en-US" b="1" dirty="0">
                <a:latin typeface="Times New Roman" pitchFamily="18" charset="0"/>
              </a:rPr>
              <a:t>Model and tray material in position </a:t>
            </a:r>
          </a:p>
          <a:p>
            <a:pPr>
              <a:spcBef>
                <a:spcPct val="50000"/>
              </a:spcBef>
            </a:pPr>
            <a:endParaRPr lang="en-US" dirty="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9813"/>
                                        </p:tgtEl>
                                        <p:attrNameLst>
                                          <p:attrName>style.visibility</p:attrName>
                                        </p:attrNameLst>
                                      </p:cBhvr>
                                      <p:to>
                                        <p:strVal val="visible"/>
                                      </p:to>
                                    </p:set>
                                    <p:animEffect transition="in" filter="dissolve">
                                      <p:cBhvr>
                                        <p:cTn id="7" dur="1000"/>
                                        <p:tgtEl>
                                          <p:spTgt spid="119813"/>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19817"/>
                                        </p:tgtEl>
                                        <p:attrNameLst>
                                          <p:attrName>style.visibility</p:attrName>
                                        </p:attrNameLst>
                                      </p:cBhvr>
                                      <p:to>
                                        <p:strVal val="visible"/>
                                      </p:to>
                                    </p:set>
                                    <p:animEffect transition="in" filter="dissolve">
                                      <p:cBhvr>
                                        <p:cTn id="11" dur="1000"/>
                                        <p:tgtEl>
                                          <p:spTgt spid="119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DSCN0242"/>
          <p:cNvPicPr>
            <a:picLocks noChangeAspect="1" noChangeArrowheads="1"/>
          </p:cNvPicPr>
          <p:nvPr/>
        </p:nvPicPr>
        <p:blipFill>
          <a:blip r:embed="rId2"/>
          <a:srcRect/>
          <a:stretch>
            <a:fillRect/>
          </a:stretch>
        </p:blipFill>
        <p:spPr bwMode="auto">
          <a:xfrm>
            <a:off x="5867400" y="381000"/>
            <a:ext cx="2916238" cy="2187575"/>
          </a:xfrm>
          <a:prstGeom prst="rect">
            <a:avLst/>
          </a:prstGeom>
          <a:noFill/>
          <a:ln w="28575">
            <a:solidFill>
              <a:schemeClr val="tx1"/>
            </a:solidFill>
            <a:miter lim="800000"/>
            <a:headEnd/>
            <a:tailEnd/>
          </a:ln>
        </p:spPr>
      </p:pic>
      <p:pic>
        <p:nvPicPr>
          <p:cNvPr id="120837" name="Picture 5" descr="DSCN0244"/>
          <p:cNvPicPr>
            <a:picLocks noChangeAspect="1" noChangeArrowheads="1"/>
          </p:cNvPicPr>
          <p:nvPr/>
        </p:nvPicPr>
        <p:blipFill>
          <a:blip r:embed="rId3"/>
          <a:srcRect r="16406" b="19922"/>
          <a:stretch>
            <a:fillRect/>
          </a:stretch>
        </p:blipFill>
        <p:spPr bwMode="auto">
          <a:xfrm>
            <a:off x="5943600" y="3581400"/>
            <a:ext cx="2916238" cy="2185987"/>
          </a:xfrm>
          <a:prstGeom prst="rect">
            <a:avLst/>
          </a:prstGeom>
          <a:noFill/>
          <a:ln w="28575">
            <a:solidFill>
              <a:schemeClr val="tx1"/>
            </a:solidFill>
            <a:miter lim="800000"/>
            <a:headEnd/>
            <a:tailEnd/>
          </a:ln>
        </p:spPr>
      </p:pic>
      <p:sp>
        <p:nvSpPr>
          <p:cNvPr id="81924" name="Text Box 6"/>
          <p:cNvSpPr txBox="1">
            <a:spLocks noChangeArrowheads="1"/>
          </p:cNvSpPr>
          <p:nvPr/>
        </p:nvSpPr>
        <p:spPr bwMode="auto">
          <a:xfrm>
            <a:off x="0" y="790575"/>
            <a:ext cx="5867400" cy="1738938"/>
          </a:xfrm>
          <a:prstGeom prst="rect">
            <a:avLst/>
          </a:prstGeom>
          <a:noFill/>
          <a:ln w="12700" cap="sq">
            <a:noFill/>
            <a:miter lim="800000"/>
            <a:headEnd type="none" w="sm" len="sm"/>
            <a:tailEnd type="none" w="sm" len="sm"/>
          </a:ln>
        </p:spPr>
        <p:txBody>
          <a:bodyPr wrap="square">
            <a:spAutoFit/>
          </a:bodyPr>
          <a:lstStyle/>
          <a:p>
            <a:pPr>
              <a:spcBef>
                <a:spcPct val="50000"/>
              </a:spcBef>
            </a:pPr>
            <a:r>
              <a:rPr lang="en-US" sz="2000" dirty="0">
                <a:latin typeface="Times New Roman" pitchFamily="18" charset="0"/>
              </a:rPr>
              <a:t>Plastic sheet is now more easily removed from the press</a:t>
            </a:r>
            <a:r>
              <a:rPr lang="en-US" sz="2000" dirty="0" smtClean="0">
                <a:latin typeface="Times New Roman" pitchFamily="18" charset="0"/>
              </a:rPr>
              <a:t>. Scalloping </a:t>
            </a:r>
            <a:r>
              <a:rPr lang="en-US" sz="2000" dirty="0">
                <a:latin typeface="Times New Roman" pitchFamily="18" charset="0"/>
              </a:rPr>
              <a:t>the tray on the </a:t>
            </a:r>
            <a:r>
              <a:rPr lang="en-US" sz="2000" dirty="0" err="1">
                <a:latin typeface="Times New Roman" pitchFamily="18" charset="0"/>
              </a:rPr>
              <a:t>buccal</a:t>
            </a:r>
            <a:r>
              <a:rPr lang="en-US" sz="2000" dirty="0">
                <a:latin typeface="Times New Roman" pitchFamily="18" charset="0"/>
              </a:rPr>
              <a:t> / facial surface of the model using a heated scalpel blade. Tray trimmed </a:t>
            </a:r>
            <a:r>
              <a:rPr lang="en-US" sz="2000" b="1" dirty="0">
                <a:solidFill>
                  <a:schemeClr val="accent2"/>
                </a:solidFill>
                <a:latin typeface="Times New Roman" pitchFamily="18" charset="0"/>
              </a:rPr>
              <a:t>1mm</a:t>
            </a:r>
            <a:r>
              <a:rPr lang="en-US" sz="2000" dirty="0">
                <a:latin typeface="Times New Roman" pitchFamily="18" charset="0"/>
              </a:rPr>
              <a:t> above the gingival margin</a:t>
            </a:r>
            <a:r>
              <a:rPr lang="en-US" dirty="0">
                <a:latin typeface="Times New Roman" pitchFamily="18" charset="0"/>
              </a:rPr>
              <a:t>.</a:t>
            </a:r>
          </a:p>
          <a:p>
            <a:pPr>
              <a:spcBef>
                <a:spcPct val="50000"/>
              </a:spcBef>
            </a:pPr>
            <a:endParaRPr lang="en-US" dirty="0">
              <a:latin typeface="Times New Roman" pitchFamily="18" charset="0"/>
            </a:endParaRPr>
          </a:p>
        </p:txBody>
      </p:sp>
      <p:sp>
        <p:nvSpPr>
          <p:cNvPr id="81925" name="Text Box 7"/>
          <p:cNvSpPr txBox="1">
            <a:spLocks noChangeArrowheads="1"/>
          </p:cNvSpPr>
          <p:nvPr/>
        </p:nvSpPr>
        <p:spPr bwMode="auto">
          <a:xfrm>
            <a:off x="6019800" y="2590800"/>
            <a:ext cx="2971800" cy="366712"/>
          </a:xfrm>
          <a:prstGeom prst="rect">
            <a:avLst/>
          </a:prstGeom>
          <a:noFill/>
          <a:ln w="12700" cap="sq">
            <a:noFill/>
            <a:miter lim="800000"/>
            <a:headEnd type="none" w="sm" len="sm"/>
            <a:tailEnd type="none" w="sm" len="sm"/>
          </a:ln>
        </p:spPr>
        <p:txBody>
          <a:bodyPr>
            <a:spAutoFit/>
          </a:bodyPr>
          <a:lstStyle/>
          <a:p>
            <a:pPr>
              <a:spcBef>
                <a:spcPct val="50000"/>
              </a:spcBef>
            </a:pPr>
            <a:r>
              <a:rPr lang="en-US" dirty="0">
                <a:latin typeface="Times New Roman" pitchFamily="18" charset="0"/>
              </a:rPr>
              <a:t>Molded plastic tray</a:t>
            </a:r>
          </a:p>
        </p:txBody>
      </p:sp>
      <p:sp>
        <p:nvSpPr>
          <p:cNvPr id="81926" name="Text Box 8"/>
          <p:cNvSpPr txBox="1">
            <a:spLocks noChangeArrowheads="1"/>
          </p:cNvSpPr>
          <p:nvPr/>
        </p:nvSpPr>
        <p:spPr bwMode="auto">
          <a:xfrm>
            <a:off x="152400" y="3838575"/>
            <a:ext cx="5257800" cy="1738938"/>
          </a:xfrm>
          <a:prstGeom prst="rect">
            <a:avLst/>
          </a:prstGeom>
          <a:noFill/>
          <a:ln w="12700" cap="sq">
            <a:noFill/>
            <a:miter lim="800000"/>
            <a:headEnd type="none" w="sm" len="sm"/>
            <a:tailEnd type="none" w="sm" len="sm"/>
          </a:ln>
        </p:spPr>
        <p:txBody>
          <a:bodyPr wrap="square">
            <a:spAutoFit/>
          </a:bodyPr>
          <a:lstStyle/>
          <a:p>
            <a:pPr eaLnBrk="1" hangingPunct="1"/>
            <a:r>
              <a:rPr lang="en-US" sz="2000" dirty="0">
                <a:latin typeface="Times New Roman" pitchFamily="18" charset="0"/>
              </a:rPr>
              <a:t>Polishing of the tray is done gently with a special soft cotton wheel. Finished tray placed back on the cast to prevent distortion.</a:t>
            </a:r>
          </a:p>
          <a:p>
            <a:pPr eaLnBrk="1" hangingPunct="1"/>
            <a:endParaRPr lang="en-US" sz="2000" dirty="0">
              <a:latin typeface="Times New Roman" pitchFamily="18" charset="0"/>
            </a:endParaRPr>
          </a:p>
          <a:p>
            <a:pPr>
              <a:spcBef>
                <a:spcPct val="50000"/>
              </a:spcBef>
            </a:pPr>
            <a:endParaRPr lang="en-US" dirty="0">
              <a:latin typeface="Times New Roman" pitchFamily="18" charset="0"/>
            </a:endParaRPr>
          </a:p>
        </p:txBody>
      </p:sp>
      <p:sp>
        <p:nvSpPr>
          <p:cNvPr id="81927" name="Text Box 9"/>
          <p:cNvSpPr txBox="1">
            <a:spLocks noChangeArrowheads="1"/>
          </p:cNvSpPr>
          <p:nvPr/>
        </p:nvSpPr>
        <p:spPr bwMode="auto">
          <a:xfrm>
            <a:off x="6019800" y="5791200"/>
            <a:ext cx="2895600" cy="366713"/>
          </a:xfrm>
          <a:prstGeom prst="rect">
            <a:avLst/>
          </a:prstGeom>
          <a:noFill/>
          <a:ln w="12700" cap="sq">
            <a:noFill/>
            <a:miter lim="800000"/>
            <a:headEnd type="none" w="sm" len="sm"/>
            <a:tailEnd type="none" w="sm" len="sm"/>
          </a:ln>
        </p:spPr>
        <p:txBody>
          <a:bodyPr wrap="square">
            <a:spAutoFit/>
          </a:bodyPr>
          <a:lstStyle/>
          <a:p>
            <a:pPr>
              <a:spcBef>
                <a:spcPct val="50000"/>
              </a:spcBef>
            </a:pPr>
            <a:r>
              <a:rPr lang="en-US" dirty="0">
                <a:latin typeface="Times New Roman" pitchFamily="18" charset="0"/>
              </a:rPr>
              <a:t>       Finished upper tray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0836"/>
                                        </p:tgtEl>
                                        <p:attrNameLst>
                                          <p:attrName>style.visibility</p:attrName>
                                        </p:attrNameLst>
                                      </p:cBhvr>
                                      <p:to>
                                        <p:strVal val="visible"/>
                                      </p:to>
                                    </p:set>
                                    <p:animEffect transition="in" filter="dissolve">
                                      <p:cBhvr>
                                        <p:cTn id="7" dur="1000"/>
                                        <p:tgtEl>
                                          <p:spTgt spid="120836"/>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20837"/>
                                        </p:tgtEl>
                                        <p:attrNameLst>
                                          <p:attrName>style.visibility</p:attrName>
                                        </p:attrNameLst>
                                      </p:cBhvr>
                                      <p:to>
                                        <p:strVal val="visible"/>
                                      </p:to>
                                    </p:set>
                                    <p:animEffect transition="in" filter="dissolve">
                                      <p:cBhvr>
                                        <p:cTn id="11" dur="10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rved Down Ribbon 2"/>
          <p:cNvSpPr/>
          <p:nvPr/>
        </p:nvSpPr>
        <p:spPr>
          <a:xfrm rot="19851892">
            <a:off x="249135" y="548078"/>
            <a:ext cx="2472518" cy="1199193"/>
          </a:xfrm>
          <a:prstGeom prst="ellipseRibbon">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p:cNvSpPr txBox="1"/>
          <p:nvPr/>
        </p:nvSpPr>
        <p:spPr>
          <a:xfrm rot="19855467">
            <a:off x="512164" y="908796"/>
            <a:ext cx="1976962" cy="523220"/>
          </a:xfrm>
          <a:prstGeom prst="rect">
            <a:avLst/>
          </a:prstGeom>
          <a:noFill/>
        </p:spPr>
        <p:txBody>
          <a:bodyPr wrap="square" rtlCol="0">
            <a:spAutoFit/>
          </a:bodyPr>
          <a:lstStyle/>
          <a:p>
            <a:pPr algn="ctr"/>
            <a:r>
              <a:rPr lang="en-US" sz="2800" b="1" dirty="0" smtClean="0">
                <a:solidFill>
                  <a:srgbClr val="FFFF00"/>
                </a:solidFill>
              </a:rPr>
              <a:t>ETIOLOGY</a:t>
            </a:r>
            <a:endParaRPr lang="en-US" sz="2800" b="1" dirty="0">
              <a:solidFill>
                <a:srgbClr val="FFFF00"/>
              </a:solidFill>
            </a:endParaRPr>
          </a:p>
        </p:txBody>
      </p:sp>
      <p:graphicFrame>
        <p:nvGraphicFramePr>
          <p:cNvPr id="7" name="Diagram 6"/>
          <p:cNvGraphicFramePr/>
          <p:nvPr/>
        </p:nvGraphicFramePr>
        <p:xfrm>
          <a:off x="1219200" y="1676400"/>
          <a:ext cx="73914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DSCN0169"/>
          <p:cNvPicPr>
            <a:picLocks noChangeAspect="1" noChangeArrowheads="1"/>
          </p:cNvPicPr>
          <p:nvPr/>
        </p:nvPicPr>
        <p:blipFill>
          <a:blip r:embed="rId2"/>
          <a:srcRect/>
          <a:stretch>
            <a:fillRect/>
          </a:stretch>
        </p:blipFill>
        <p:spPr bwMode="auto">
          <a:xfrm>
            <a:off x="838200" y="381000"/>
            <a:ext cx="2913063" cy="2185988"/>
          </a:xfrm>
          <a:prstGeom prst="rect">
            <a:avLst/>
          </a:prstGeom>
          <a:noFill/>
          <a:ln w="28575">
            <a:solidFill>
              <a:schemeClr val="tx1"/>
            </a:solidFill>
            <a:miter lim="800000"/>
            <a:headEnd/>
            <a:tailEnd/>
          </a:ln>
        </p:spPr>
      </p:pic>
      <p:pic>
        <p:nvPicPr>
          <p:cNvPr id="121861" name="Picture 5" descr="DSCN0171"/>
          <p:cNvPicPr>
            <a:picLocks noChangeAspect="1" noChangeArrowheads="1"/>
          </p:cNvPicPr>
          <p:nvPr/>
        </p:nvPicPr>
        <p:blipFill>
          <a:blip r:embed="rId3"/>
          <a:srcRect/>
          <a:stretch>
            <a:fillRect/>
          </a:stretch>
        </p:blipFill>
        <p:spPr bwMode="auto">
          <a:xfrm>
            <a:off x="5105400" y="457200"/>
            <a:ext cx="2913063" cy="2185988"/>
          </a:xfrm>
          <a:prstGeom prst="rect">
            <a:avLst/>
          </a:prstGeom>
          <a:noFill/>
          <a:ln w="28575">
            <a:solidFill>
              <a:schemeClr val="tx1"/>
            </a:solidFill>
            <a:miter lim="800000"/>
            <a:headEnd/>
            <a:tailEnd/>
          </a:ln>
        </p:spPr>
      </p:pic>
      <p:sp>
        <p:nvSpPr>
          <p:cNvPr id="82948" name="Text Box 6"/>
          <p:cNvSpPr txBox="1">
            <a:spLocks noChangeArrowheads="1"/>
          </p:cNvSpPr>
          <p:nvPr/>
        </p:nvSpPr>
        <p:spPr bwMode="auto">
          <a:xfrm>
            <a:off x="1143000" y="2667000"/>
            <a:ext cx="2895600" cy="366713"/>
          </a:xfrm>
          <a:prstGeom prst="rect">
            <a:avLst/>
          </a:prstGeom>
          <a:noFill/>
          <a:ln w="12700" cap="sq">
            <a:noFill/>
            <a:miter lim="800000"/>
            <a:headEnd type="none" w="sm" len="sm"/>
            <a:tailEnd type="none" w="sm" len="sm"/>
          </a:ln>
        </p:spPr>
        <p:txBody>
          <a:bodyPr>
            <a:spAutoFit/>
          </a:bodyPr>
          <a:lstStyle/>
          <a:p>
            <a:pPr>
              <a:spcBef>
                <a:spcPct val="50000"/>
              </a:spcBef>
            </a:pPr>
            <a:r>
              <a:rPr lang="en-US" b="1">
                <a:latin typeface="Times New Roman" pitchFamily="18" charset="0"/>
              </a:rPr>
              <a:t>       BRUSHING</a:t>
            </a:r>
          </a:p>
        </p:txBody>
      </p:sp>
      <p:sp>
        <p:nvSpPr>
          <p:cNvPr id="82949" name="Text Box 7"/>
          <p:cNvSpPr txBox="1">
            <a:spLocks noChangeArrowheads="1"/>
          </p:cNvSpPr>
          <p:nvPr/>
        </p:nvSpPr>
        <p:spPr bwMode="auto">
          <a:xfrm>
            <a:off x="5943600" y="2743200"/>
            <a:ext cx="1981200" cy="779463"/>
          </a:xfrm>
          <a:prstGeom prst="rect">
            <a:avLst/>
          </a:prstGeom>
          <a:noFill/>
          <a:ln w="12700" cap="sq">
            <a:noFill/>
            <a:miter lim="800000"/>
            <a:headEnd type="none" w="sm" len="sm"/>
            <a:tailEnd type="none" w="sm" len="sm"/>
          </a:ln>
        </p:spPr>
        <p:txBody>
          <a:bodyPr>
            <a:spAutoFit/>
          </a:bodyPr>
          <a:lstStyle/>
          <a:p>
            <a:r>
              <a:rPr lang="en-US" b="1">
                <a:latin typeface="Times New Roman" pitchFamily="18" charset="0"/>
              </a:rPr>
              <a:t>FLOSSING</a:t>
            </a:r>
          </a:p>
          <a:p>
            <a:pPr>
              <a:spcBef>
                <a:spcPct val="50000"/>
              </a:spcBef>
            </a:pPr>
            <a:endParaRPr lang="en-US">
              <a:latin typeface="Times New Roman" pitchFamily="18" charset="0"/>
            </a:endParaRPr>
          </a:p>
        </p:txBody>
      </p:sp>
      <p:pic>
        <p:nvPicPr>
          <p:cNvPr id="121864" name="Picture 8" descr="DSCN0252"/>
          <p:cNvPicPr>
            <a:picLocks noChangeAspect="1" noChangeArrowheads="1"/>
          </p:cNvPicPr>
          <p:nvPr/>
        </p:nvPicPr>
        <p:blipFill>
          <a:blip r:embed="rId4"/>
          <a:srcRect/>
          <a:stretch>
            <a:fillRect/>
          </a:stretch>
        </p:blipFill>
        <p:spPr bwMode="auto">
          <a:xfrm>
            <a:off x="2819400" y="3200400"/>
            <a:ext cx="3276600" cy="2457450"/>
          </a:xfrm>
          <a:prstGeom prst="rect">
            <a:avLst/>
          </a:prstGeom>
          <a:noFill/>
          <a:ln w="28575">
            <a:solidFill>
              <a:schemeClr val="tx1"/>
            </a:solidFill>
            <a:miter lim="800000"/>
            <a:headEnd/>
            <a:tailEnd/>
          </a:ln>
        </p:spPr>
      </p:pic>
      <p:sp>
        <p:nvSpPr>
          <p:cNvPr id="82951" name="Text Box 9"/>
          <p:cNvSpPr txBox="1">
            <a:spLocks noChangeArrowheads="1"/>
          </p:cNvSpPr>
          <p:nvPr/>
        </p:nvSpPr>
        <p:spPr bwMode="auto">
          <a:xfrm>
            <a:off x="990600" y="5715000"/>
            <a:ext cx="7391400" cy="366713"/>
          </a:xfrm>
          <a:prstGeom prst="rect">
            <a:avLst/>
          </a:prstGeom>
          <a:noFill/>
          <a:ln w="12700" cap="sq">
            <a:noFill/>
            <a:miter lim="800000"/>
            <a:headEnd type="none" w="sm" len="sm"/>
            <a:tailEnd type="none" w="sm" len="sm"/>
          </a:ln>
        </p:spPr>
        <p:txBody>
          <a:bodyPr>
            <a:spAutoFit/>
          </a:bodyPr>
          <a:lstStyle/>
          <a:p>
            <a:pPr>
              <a:spcBef>
                <a:spcPct val="50000"/>
              </a:spcBef>
            </a:pPr>
            <a:r>
              <a:rPr lang="en-US" dirty="0">
                <a:latin typeface="Times New Roman" pitchFamily="18" charset="0"/>
              </a:rPr>
              <a:t>               </a:t>
            </a:r>
            <a:r>
              <a:rPr lang="en-US" b="1" dirty="0">
                <a:latin typeface="Times New Roman" pitchFamily="18" charset="0"/>
              </a:rPr>
              <a:t>Bleaching material is placed on the </a:t>
            </a:r>
            <a:r>
              <a:rPr lang="en-US" b="1" dirty="0" err="1">
                <a:latin typeface="Times New Roman" pitchFamily="18" charset="0"/>
              </a:rPr>
              <a:t>buccal</a:t>
            </a:r>
            <a:r>
              <a:rPr lang="en-US" b="1" dirty="0">
                <a:latin typeface="Times New Roman" pitchFamily="18" charset="0"/>
              </a:rPr>
              <a:t> surfaces of the tray</a:t>
            </a:r>
          </a:p>
        </p:txBody>
      </p:sp>
      <p:pic>
        <p:nvPicPr>
          <p:cNvPr id="8" name="Picture 4" descr="teenage-girl-whitening-teeth"/>
          <p:cNvPicPr>
            <a:picLocks noChangeAspect="1" noChangeArrowheads="1"/>
          </p:cNvPicPr>
          <p:nvPr/>
        </p:nvPicPr>
        <p:blipFill>
          <a:blip r:embed="rId5"/>
          <a:srcRect/>
          <a:stretch>
            <a:fillRect/>
          </a:stretch>
        </p:blipFill>
        <p:spPr bwMode="auto">
          <a:xfrm>
            <a:off x="6477000" y="3505200"/>
            <a:ext cx="2667000" cy="1905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1860"/>
                                        </p:tgtEl>
                                        <p:attrNameLst>
                                          <p:attrName>style.visibility</p:attrName>
                                        </p:attrNameLst>
                                      </p:cBhvr>
                                      <p:to>
                                        <p:strVal val="visible"/>
                                      </p:to>
                                    </p:set>
                                    <p:animEffect transition="in" filter="dissolve">
                                      <p:cBhvr>
                                        <p:cTn id="7" dur="1000"/>
                                        <p:tgtEl>
                                          <p:spTgt spid="121860"/>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21861"/>
                                        </p:tgtEl>
                                        <p:attrNameLst>
                                          <p:attrName>style.visibility</p:attrName>
                                        </p:attrNameLst>
                                      </p:cBhvr>
                                      <p:to>
                                        <p:strVal val="visible"/>
                                      </p:to>
                                    </p:set>
                                    <p:animEffect transition="in" filter="dissolve">
                                      <p:cBhvr>
                                        <p:cTn id="11" dur="1000"/>
                                        <p:tgtEl>
                                          <p:spTgt spid="121861"/>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21864"/>
                                        </p:tgtEl>
                                        <p:attrNameLst>
                                          <p:attrName>style.visibility</p:attrName>
                                        </p:attrNameLst>
                                      </p:cBhvr>
                                      <p:to>
                                        <p:strVal val="visible"/>
                                      </p:to>
                                    </p:set>
                                    <p:animEffect transition="in" filter="dissolve">
                                      <p:cBhvr>
                                        <p:cTn id="15" dur="1000"/>
                                        <p:tgtEl>
                                          <p:spTgt spid="121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scan0094"/>
          <p:cNvPicPr>
            <a:picLocks noChangeAspect="1" noChangeArrowheads="1"/>
          </p:cNvPicPr>
          <p:nvPr/>
        </p:nvPicPr>
        <p:blipFill>
          <a:blip r:embed="rId2"/>
          <a:srcRect l="2353" r="51428" b="57988"/>
          <a:stretch>
            <a:fillRect/>
          </a:stretch>
        </p:blipFill>
        <p:spPr bwMode="auto">
          <a:xfrm>
            <a:off x="608013" y="3352800"/>
            <a:ext cx="3733800" cy="2409825"/>
          </a:xfrm>
          <a:prstGeom prst="rect">
            <a:avLst/>
          </a:prstGeom>
          <a:noFill/>
          <a:ln w="28575">
            <a:solidFill>
              <a:schemeClr val="tx1"/>
            </a:solidFill>
            <a:miter lim="800000"/>
            <a:headEnd/>
            <a:tailEnd/>
          </a:ln>
        </p:spPr>
      </p:pic>
      <p:pic>
        <p:nvPicPr>
          <p:cNvPr id="83971" name="Picture 5" descr="scan0094"/>
          <p:cNvPicPr>
            <a:picLocks noChangeAspect="1" noChangeArrowheads="1"/>
          </p:cNvPicPr>
          <p:nvPr/>
        </p:nvPicPr>
        <p:blipFill>
          <a:blip r:embed="rId2"/>
          <a:srcRect l="54118" t="2603" b="55858"/>
          <a:stretch>
            <a:fillRect/>
          </a:stretch>
        </p:blipFill>
        <p:spPr bwMode="auto">
          <a:xfrm>
            <a:off x="5099050" y="3425825"/>
            <a:ext cx="3740150" cy="2403475"/>
          </a:xfrm>
          <a:prstGeom prst="rect">
            <a:avLst/>
          </a:prstGeom>
          <a:noFill/>
          <a:ln w="28575">
            <a:solidFill>
              <a:schemeClr val="tx1"/>
            </a:solidFill>
            <a:miter lim="800000"/>
            <a:headEnd/>
            <a:tailEnd/>
          </a:ln>
        </p:spPr>
      </p:pic>
      <p:pic>
        <p:nvPicPr>
          <p:cNvPr id="122886" name="Picture 6" descr="DSCN0254"/>
          <p:cNvPicPr>
            <a:picLocks noChangeAspect="1" noChangeArrowheads="1"/>
          </p:cNvPicPr>
          <p:nvPr/>
        </p:nvPicPr>
        <p:blipFill>
          <a:blip r:embed="rId3"/>
          <a:srcRect/>
          <a:stretch>
            <a:fillRect/>
          </a:stretch>
        </p:blipFill>
        <p:spPr bwMode="auto">
          <a:xfrm>
            <a:off x="533400" y="228600"/>
            <a:ext cx="3124200" cy="2346325"/>
          </a:xfrm>
          <a:prstGeom prst="rect">
            <a:avLst/>
          </a:prstGeom>
          <a:noFill/>
          <a:ln w="28575">
            <a:solidFill>
              <a:schemeClr val="tx1"/>
            </a:solidFill>
            <a:miter lim="800000"/>
            <a:headEnd/>
            <a:tailEnd/>
          </a:ln>
        </p:spPr>
      </p:pic>
      <p:sp>
        <p:nvSpPr>
          <p:cNvPr id="83973" name="Text Box 7"/>
          <p:cNvSpPr txBox="1">
            <a:spLocks noChangeArrowheads="1"/>
          </p:cNvSpPr>
          <p:nvPr/>
        </p:nvSpPr>
        <p:spPr bwMode="auto">
          <a:xfrm>
            <a:off x="4800600" y="228600"/>
            <a:ext cx="4343400" cy="2169825"/>
          </a:xfrm>
          <a:prstGeom prst="rect">
            <a:avLst/>
          </a:prstGeom>
          <a:noFill/>
          <a:ln w="12700" cap="sq">
            <a:noFill/>
            <a:miter lim="800000"/>
            <a:headEnd type="none" w="sm" len="sm"/>
            <a:tailEnd type="none" w="sm" len="sm"/>
          </a:ln>
        </p:spPr>
        <p:txBody>
          <a:bodyPr wrap="square">
            <a:spAutoFit/>
          </a:bodyPr>
          <a:lstStyle/>
          <a:p>
            <a:pPr eaLnBrk="1" hangingPunct="1">
              <a:lnSpc>
                <a:spcPct val="150000"/>
              </a:lnSpc>
            </a:pPr>
            <a:r>
              <a:rPr lang="en-US" dirty="0">
                <a:latin typeface="Times New Roman" pitchFamily="18" charset="0"/>
              </a:rPr>
              <a:t>Gentle finger pressure is applied to the tray to improve retention and suction while removing the excess material at the same time.</a:t>
            </a:r>
          </a:p>
          <a:p>
            <a:pPr>
              <a:spcBef>
                <a:spcPct val="50000"/>
              </a:spcBef>
            </a:pPr>
            <a:endParaRPr lang="en-US" dirty="0">
              <a:latin typeface="Times New Roman" pitchFamily="18" charset="0"/>
            </a:endParaRPr>
          </a:p>
        </p:txBody>
      </p:sp>
      <p:sp>
        <p:nvSpPr>
          <p:cNvPr id="83974" name="Text Box 8"/>
          <p:cNvSpPr txBox="1">
            <a:spLocks noChangeArrowheads="1"/>
          </p:cNvSpPr>
          <p:nvPr/>
        </p:nvSpPr>
        <p:spPr bwMode="auto">
          <a:xfrm>
            <a:off x="533400" y="5867401"/>
            <a:ext cx="3962400" cy="1061829"/>
          </a:xfrm>
          <a:prstGeom prst="rect">
            <a:avLst/>
          </a:prstGeom>
          <a:noFill/>
          <a:ln w="12700" cap="sq">
            <a:noFill/>
            <a:miter lim="800000"/>
            <a:headEnd type="none" w="sm" len="sm"/>
            <a:tailEnd type="none" w="sm" len="sm"/>
          </a:ln>
        </p:spPr>
        <p:txBody>
          <a:bodyPr wrap="square">
            <a:spAutoFit/>
          </a:bodyPr>
          <a:lstStyle/>
          <a:p>
            <a:pPr eaLnBrk="1" hangingPunct="1"/>
            <a:r>
              <a:rPr lang="en-US" dirty="0">
                <a:latin typeface="Times New Roman" pitchFamily="18" charset="0"/>
              </a:rPr>
              <a:t> Insufficient material is placed into    the tray. The tray is over extended.</a:t>
            </a:r>
          </a:p>
          <a:p>
            <a:pPr>
              <a:spcBef>
                <a:spcPct val="50000"/>
              </a:spcBef>
            </a:pPr>
            <a:endParaRPr lang="en-US" dirty="0">
              <a:latin typeface="Times New Roman" pitchFamily="18" charset="0"/>
            </a:endParaRPr>
          </a:p>
        </p:txBody>
      </p:sp>
      <p:sp>
        <p:nvSpPr>
          <p:cNvPr id="83975" name="Text Box 9"/>
          <p:cNvSpPr txBox="1">
            <a:spLocks noChangeArrowheads="1"/>
          </p:cNvSpPr>
          <p:nvPr/>
        </p:nvSpPr>
        <p:spPr bwMode="auto">
          <a:xfrm>
            <a:off x="5486400" y="6078538"/>
            <a:ext cx="3200400" cy="779462"/>
          </a:xfrm>
          <a:prstGeom prst="rect">
            <a:avLst/>
          </a:prstGeom>
          <a:noFill/>
          <a:ln w="12700" cap="sq">
            <a:noFill/>
            <a:miter lim="800000"/>
            <a:headEnd type="none" w="sm" len="sm"/>
            <a:tailEnd type="none" w="sm" len="sm"/>
          </a:ln>
        </p:spPr>
        <p:txBody>
          <a:bodyPr>
            <a:spAutoFit/>
          </a:bodyPr>
          <a:lstStyle/>
          <a:p>
            <a:pPr eaLnBrk="1" hangingPunct="1"/>
            <a:r>
              <a:rPr lang="en-US">
                <a:latin typeface="Times New Roman" pitchFamily="18" charset="0"/>
              </a:rPr>
              <a:t>More material is added</a:t>
            </a:r>
          </a:p>
          <a:p>
            <a:pPr>
              <a:spcBef>
                <a:spcPct val="50000"/>
              </a:spcBef>
            </a:pPr>
            <a:endParaRPr lang="en-US">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dissolve">
                                      <p:cBhvr>
                                        <p:cTn id="7" dur="1000"/>
                                        <p:tgtEl>
                                          <p:spTgt spid="122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8"/>
          <p:cNvSpPr txBox="1">
            <a:spLocks noChangeArrowheads="1"/>
          </p:cNvSpPr>
          <p:nvPr/>
        </p:nvSpPr>
        <p:spPr bwMode="auto">
          <a:xfrm>
            <a:off x="5867400" y="990600"/>
            <a:ext cx="2743200" cy="779463"/>
          </a:xfrm>
          <a:prstGeom prst="rect">
            <a:avLst/>
          </a:prstGeom>
          <a:noFill/>
          <a:ln w="12700" cap="sq">
            <a:noFill/>
            <a:miter lim="800000"/>
            <a:headEnd type="none" w="sm" len="sm"/>
            <a:tailEnd type="none" w="sm" len="sm"/>
          </a:ln>
        </p:spPr>
        <p:txBody>
          <a:bodyPr>
            <a:spAutoFit/>
          </a:bodyPr>
          <a:lstStyle/>
          <a:p>
            <a:r>
              <a:rPr lang="en-US" b="1" dirty="0">
                <a:latin typeface="Times New Roman" pitchFamily="18" charset="0"/>
              </a:rPr>
              <a:t>          STORAGE</a:t>
            </a:r>
          </a:p>
          <a:p>
            <a:pPr>
              <a:spcBef>
                <a:spcPct val="50000"/>
              </a:spcBef>
            </a:pPr>
            <a:endParaRPr lang="en-US" dirty="0">
              <a:latin typeface="Times New Roman" pitchFamily="18" charset="0"/>
            </a:endParaRPr>
          </a:p>
        </p:txBody>
      </p:sp>
      <p:pic>
        <p:nvPicPr>
          <p:cNvPr id="123913" name="Picture 9" descr="DSCN0267"/>
          <p:cNvPicPr>
            <a:picLocks noChangeAspect="1" noChangeArrowheads="1"/>
          </p:cNvPicPr>
          <p:nvPr/>
        </p:nvPicPr>
        <p:blipFill>
          <a:blip r:embed="rId2" cstate="print"/>
          <a:srcRect l="14648" r="12012" b="5469"/>
          <a:stretch>
            <a:fillRect/>
          </a:stretch>
        </p:blipFill>
        <p:spPr bwMode="auto">
          <a:xfrm>
            <a:off x="3200400" y="152400"/>
            <a:ext cx="2441575" cy="2360613"/>
          </a:xfrm>
          <a:prstGeom prst="rect">
            <a:avLst/>
          </a:prstGeom>
          <a:noFill/>
          <a:ln w="28575">
            <a:solidFill>
              <a:schemeClr val="tx1"/>
            </a:solidFill>
            <a:miter lim="800000"/>
            <a:headEnd/>
            <a:tailEnd/>
          </a:ln>
        </p:spPr>
      </p:pic>
      <p:pic>
        <p:nvPicPr>
          <p:cNvPr id="123914" name="Picture 10" descr="bleaching_tray_an"/>
          <p:cNvPicPr>
            <a:picLocks noChangeAspect="1" noChangeArrowheads="1" noCrop="1"/>
          </p:cNvPicPr>
          <p:nvPr/>
        </p:nvPicPr>
        <p:blipFill>
          <a:blip r:embed="rId3"/>
          <a:srcRect/>
          <a:stretch>
            <a:fillRect/>
          </a:stretch>
        </p:blipFill>
        <p:spPr bwMode="auto">
          <a:xfrm>
            <a:off x="2895600" y="2971800"/>
            <a:ext cx="3225800" cy="3505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3913"/>
                                        </p:tgtEl>
                                        <p:attrNameLst>
                                          <p:attrName>style.visibility</p:attrName>
                                        </p:attrNameLst>
                                      </p:cBhvr>
                                      <p:to>
                                        <p:strVal val="visible"/>
                                      </p:to>
                                    </p:set>
                                    <p:animEffect transition="in" filter="dissolve">
                                      <p:cBhvr>
                                        <p:cTn id="7" dur="1000"/>
                                        <p:tgtEl>
                                          <p:spTgt spid="123913"/>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123914"/>
                                        </p:tgtEl>
                                        <p:attrNameLst>
                                          <p:attrName>style.visibility</p:attrName>
                                        </p:attrNameLst>
                                      </p:cBhvr>
                                      <p:to>
                                        <p:strVal val="visible"/>
                                      </p:to>
                                    </p:set>
                                    <p:animEffect transition="in" filter="checkerboard(across)">
                                      <p:cBhvr>
                                        <p:cTn id="11" dur="500"/>
                                        <p:tgtEl>
                                          <p:spTgt spid="123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body" idx="4294967295"/>
          </p:nvPr>
        </p:nvSpPr>
        <p:spPr>
          <a:xfrm>
            <a:off x="0" y="533400"/>
            <a:ext cx="4648200" cy="6324600"/>
          </a:xfrm>
        </p:spPr>
        <p:txBody>
          <a:bodyPr/>
          <a:lstStyle/>
          <a:p>
            <a:pPr>
              <a:lnSpc>
                <a:spcPct val="90000"/>
              </a:lnSpc>
            </a:pPr>
            <a:r>
              <a:rPr lang="en-US" sz="2400" b="0" dirty="0">
                <a:latin typeface="Times New Roman" pitchFamily="18" charset="0"/>
              </a:rPr>
              <a:t>Familiarize the patient with the use of bleaching agent and wearing the guard, instruct the patient that this procedure should be performed 3-4 hours per day or over night</a:t>
            </a:r>
            <a:r>
              <a:rPr lang="en-US" sz="2800" b="0" dirty="0">
                <a:latin typeface="Times New Roman" pitchFamily="18" charset="0"/>
              </a:rPr>
              <a:t>.</a:t>
            </a:r>
          </a:p>
          <a:p>
            <a:pPr>
              <a:lnSpc>
                <a:spcPct val="90000"/>
              </a:lnSpc>
            </a:pPr>
            <a:endParaRPr lang="en-US" sz="2800" b="0" dirty="0">
              <a:latin typeface="Times New Roman" pitchFamily="18" charset="0"/>
            </a:endParaRPr>
          </a:p>
          <a:p>
            <a:pPr>
              <a:lnSpc>
                <a:spcPct val="90000"/>
              </a:lnSpc>
            </a:pPr>
            <a:endParaRPr lang="en-US" sz="2800" b="0" dirty="0">
              <a:latin typeface="Times New Roman" pitchFamily="18" charset="0"/>
            </a:endParaRPr>
          </a:p>
          <a:p>
            <a:pPr>
              <a:lnSpc>
                <a:spcPct val="90000"/>
              </a:lnSpc>
            </a:pPr>
            <a:r>
              <a:rPr lang="en-US" sz="2400" b="0" dirty="0">
                <a:latin typeface="Times New Roman" pitchFamily="18" charset="0"/>
              </a:rPr>
              <a:t>Recall the patient every 2 weeks to monitor stain lightening</a:t>
            </a:r>
            <a:r>
              <a:rPr lang="en-US" sz="2400" b="0" dirty="0" smtClean="0">
                <a:latin typeface="Times New Roman" pitchFamily="18" charset="0"/>
              </a:rPr>
              <a:t>.</a:t>
            </a:r>
          </a:p>
          <a:p>
            <a:pPr>
              <a:lnSpc>
                <a:spcPct val="90000"/>
              </a:lnSpc>
            </a:pPr>
            <a:r>
              <a:rPr lang="en-US" sz="2400" b="1" dirty="0" smtClean="0">
                <a:solidFill>
                  <a:schemeClr val="accent2"/>
                </a:solidFill>
                <a:latin typeface="Times New Roman" pitchFamily="18" charset="0"/>
              </a:rPr>
              <a:t>10</a:t>
            </a:r>
            <a:r>
              <a:rPr lang="en-US" sz="2400" b="1" dirty="0">
                <a:solidFill>
                  <a:schemeClr val="accent2"/>
                </a:solidFill>
                <a:latin typeface="Times New Roman" pitchFamily="18" charset="0"/>
              </a:rPr>
              <a:t>% </a:t>
            </a:r>
            <a:r>
              <a:rPr lang="en-US" sz="2400" b="1" dirty="0" err="1">
                <a:solidFill>
                  <a:schemeClr val="accent2"/>
                </a:solidFill>
                <a:latin typeface="Times New Roman" pitchFamily="18" charset="0"/>
              </a:rPr>
              <a:t>carbamide</a:t>
            </a:r>
            <a:r>
              <a:rPr lang="en-US" sz="2400" b="1" dirty="0">
                <a:solidFill>
                  <a:schemeClr val="accent2"/>
                </a:solidFill>
                <a:latin typeface="Times New Roman" pitchFamily="18" charset="0"/>
              </a:rPr>
              <a:t> peroxide </a:t>
            </a:r>
            <a:r>
              <a:rPr lang="en-US" sz="2400" b="0" dirty="0">
                <a:latin typeface="Times New Roman" pitchFamily="18" charset="0"/>
              </a:rPr>
              <a:t>is used for this technique ,this can be later  increased to 16%,or up to 20% as per the case requirements</a:t>
            </a:r>
            <a:r>
              <a:rPr lang="en-US" sz="900" b="0" dirty="0">
                <a:latin typeface="Times New Roman" pitchFamily="18" charset="0"/>
              </a:rPr>
              <a:t>. </a:t>
            </a:r>
          </a:p>
          <a:p>
            <a:pPr>
              <a:lnSpc>
                <a:spcPct val="90000"/>
              </a:lnSpc>
            </a:pPr>
            <a:endParaRPr lang="en-US" sz="900" b="0" dirty="0">
              <a:latin typeface="Times New Roman" pitchFamily="18" charset="0"/>
            </a:endParaRPr>
          </a:p>
        </p:txBody>
      </p:sp>
      <p:pic>
        <p:nvPicPr>
          <p:cNvPr id="130052" name="Picture 4" descr="bleaching6"/>
          <p:cNvPicPr>
            <a:picLocks noChangeAspect="1" noChangeArrowheads="1"/>
          </p:cNvPicPr>
          <p:nvPr/>
        </p:nvPicPr>
        <p:blipFill>
          <a:blip r:embed="rId2"/>
          <a:srcRect/>
          <a:stretch>
            <a:fillRect/>
          </a:stretch>
        </p:blipFill>
        <p:spPr bwMode="auto">
          <a:xfrm>
            <a:off x="4800600" y="685800"/>
            <a:ext cx="4343400" cy="3886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ox(out)">
                                      <p:cBhvr>
                                        <p:cTn id="7"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descr="DSCN0090"/>
          <p:cNvPicPr>
            <a:picLocks noChangeAspect="1" noChangeArrowheads="1"/>
          </p:cNvPicPr>
          <p:nvPr/>
        </p:nvPicPr>
        <p:blipFill>
          <a:blip r:embed="rId2"/>
          <a:srcRect b="16406"/>
          <a:stretch>
            <a:fillRect/>
          </a:stretch>
        </p:blipFill>
        <p:spPr bwMode="auto">
          <a:xfrm>
            <a:off x="381000" y="762000"/>
            <a:ext cx="3810000" cy="2189163"/>
          </a:xfrm>
          <a:prstGeom prst="rect">
            <a:avLst/>
          </a:prstGeom>
          <a:noFill/>
          <a:ln w="28575">
            <a:solidFill>
              <a:schemeClr val="tx1"/>
            </a:solidFill>
            <a:miter lim="800000"/>
            <a:headEnd/>
            <a:tailEnd/>
          </a:ln>
        </p:spPr>
      </p:pic>
      <p:pic>
        <p:nvPicPr>
          <p:cNvPr id="129029" name="Picture 5" descr="11"/>
          <p:cNvPicPr>
            <a:picLocks noChangeAspect="1" noChangeArrowheads="1"/>
          </p:cNvPicPr>
          <p:nvPr/>
        </p:nvPicPr>
        <p:blipFill>
          <a:blip r:embed="rId3"/>
          <a:srcRect l="2400" t="2356" r="2400" b="50061"/>
          <a:stretch>
            <a:fillRect/>
          </a:stretch>
        </p:blipFill>
        <p:spPr bwMode="auto">
          <a:xfrm>
            <a:off x="685800" y="4110038"/>
            <a:ext cx="3505200" cy="1724025"/>
          </a:xfrm>
          <a:prstGeom prst="rect">
            <a:avLst/>
          </a:prstGeom>
          <a:noFill/>
          <a:ln w="28575">
            <a:solidFill>
              <a:schemeClr val="tx1"/>
            </a:solidFill>
            <a:miter lim="800000"/>
            <a:headEnd/>
            <a:tailEnd/>
          </a:ln>
        </p:spPr>
      </p:pic>
      <p:pic>
        <p:nvPicPr>
          <p:cNvPr id="129030" name="Picture 6" descr="11"/>
          <p:cNvPicPr>
            <a:picLocks noChangeAspect="1" noChangeArrowheads="1"/>
          </p:cNvPicPr>
          <p:nvPr/>
        </p:nvPicPr>
        <p:blipFill>
          <a:blip r:embed="rId3"/>
          <a:srcRect l="9120" t="51828" r="8160" b="1178"/>
          <a:stretch>
            <a:fillRect/>
          </a:stretch>
        </p:blipFill>
        <p:spPr bwMode="auto">
          <a:xfrm>
            <a:off x="5256213" y="4030663"/>
            <a:ext cx="3424237" cy="1671637"/>
          </a:xfrm>
          <a:prstGeom prst="rect">
            <a:avLst/>
          </a:prstGeom>
          <a:noFill/>
          <a:ln w="28575">
            <a:solidFill>
              <a:schemeClr val="tx1"/>
            </a:solidFill>
            <a:miter lim="800000"/>
            <a:headEnd/>
            <a:tailEnd/>
          </a:ln>
        </p:spPr>
      </p:pic>
      <p:pic>
        <p:nvPicPr>
          <p:cNvPr id="129031" name="Picture 7" descr="P1010008"/>
          <p:cNvPicPr>
            <a:picLocks noChangeAspect="1" noChangeArrowheads="1"/>
          </p:cNvPicPr>
          <p:nvPr/>
        </p:nvPicPr>
        <p:blipFill>
          <a:blip r:embed="rId4"/>
          <a:srcRect l="10196" t="27673" r="16331" b="20523"/>
          <a:stretch>
            <a:fillRect/>
          </a:stretch>
        </p:blipFill>
        <p:spPr bwMode="auto">
          <a:xfrm>
            <a:off x="4953000" y="762000"/>
            <a:ext cx="3810000" cy="2189163"/>
          </a:xfrm>
          <a:prstGeom prst="rect">
            <a:avLst/>
          </a:prstGeom>
          <a:noFill/>
          <a:ln w="28575">
            <a:solidFill>
              <a:schemeClr val="tx1"/>
            </a:solidFill>
            <a:miter lim="800000"/>
            <a:headEnd/>
            <a:tailEnd/>
          </a:ln>
        </p:spPr>
      </p:pic>
      <p:sp>
        <p:nvSpPr>
          <p:cNvPr id="87046" name="Text Box 8"/>
          <p:cNvSpPr txBox="1">
            <a:spLocks noChangeArrowheads="1"/>
          </p:cNvSpPr>
          <p:nvPr/>
        </p:nvSpPr>
        <p:spPr bwMode="auto">
          <a:xfrm>
            <a:off x="838200" y="3352800"/>
            <a:ext cx="2514600" cy="366713"/>
          </a:xfrm>
          <a:prstGeom prst="rect">
            <a:avLst/>
          </a:prstGeom>
          <a:noFill/>
          <a:ln w="12700" cap="sq">
            <a:noFill/>
            <a:miter lim="800000"/>
            <a:headEnd type="none" w="sm" len="sm"/>
            <a:tailEnd type="none" w="sm" len="sm"/>
          </a:ln>
        </p:spPr>
        <p:txBody>
          <a:bodyPr>
            <a:spAutoFit/>
          </a:bodyPr>
          <a:lstStyle/>
          <a:p>
            <a:pPr>
              <a:spcBef>
                <a:spcPct val="50000"/>
              </a:spcBef>
            </a:pPr>
            <a:r>
              <a:rPr lang="en-US">
                <a:latin typeface="Times New Roman" pitchFamily="18" charset="0"/>
              </a:rPr>
              <a:t>               BEFORE </a:t>
            </a:r>
          </a:p>
        </p:txBody>
      </p:sp>
      <p:sp>
        <p:nvSpPr>
          <p:cNvPr id="87047" name="Text Box 9"/>
          <p:cNvSpPr txBox="1">
            <a:spLocks noChangeArrowheads="1"/>
          </p:cNvSpPr>
          <p:nvPr/>
        </p:nvSpPr>
        <p:spPr bwMode="auto">
          <a:xfrm>
            <a:off x="1371600" y="6019800"/>
            <a:ext cx="2514600" cy="779463"/>
          </a:xfrm>
          <a:prstGeom prst="rect">
            <a:avLst/>
          </a:prstGeom>
          <a:noFill/>
          <a:ln w="12700" cap="sq">
            <a:noFill/>
            <a:miter lim="800000"/>
            <a:headEnd type="none" w="sm" len="sm"/>
            <a:tailEnd type="none" w="sm" len="sm"/>
          </a:ln>
        </p:spPr>
        <p:txBody>
          <a:bodyPr>
            <a:spAutoFit/>
          </a:bodyPr>
          <a:lstStyle/>
          <a:p>
            <a:pPr>
              <a:spcBef>
                <a:spcPct val="50000"/>
              </a:spcBef>
            </a:pPr>
            <a:r>
              <a:rPr lang="en-US">
                <a:latin typeface="Times New Roman" pitchFamily="18" charset="0"/>
              </a:rPr>
              <a:t>      BEFORE </a:t>
            </a:r>
          </a:p>
          <a:p>
            <a:pPr>
              <a:spcBef>
                <a:spcPct val="50000"/>
              </a:spcBef>
            </a:pPr>
            <a:endParaRPr lang="en-US">
              <a:latin typeface="Times New Roman" pitchFamily="18" charset="0"/>
            </a:endParaRPr>
          </a:p>
        </p:txBody>
      </p:sp>
      <p:sp>
        <p:nvSpPr>
          <p:cNvPr id="87048" name="Text Box 10"/>
          <p:cNvSpPr txBox="1">
            <a:spLocks noChangeArrowheads="1"/>
          </p:cNvSpPr>
          <p:nvPr/>
        </p:nvSpPr>
        <p:spPr bwMode="auto">
          <a:xfrm>
            <a:off x="6019800" y="3200400"/>
            <a:ext cx="1295400" cy="366713"/>
          </a:xfrm>
          <a:prstGeom prst="rect">
            <a:avLst/>
          </a:prstGeom>
          <a:noFill/>
          <a:ln w="12700" cap="sq">
            <a:noFill/>
            <a:miter lim="800000"/>
            <a:headEnd type="none" w="sm" len="sm"/>
            <a:tailEnd type="none" w="sm" len="sm"/>
          </a:ln>
        </p:spPr>
        <p:txBody>
          <a:bodyPr>
            <a:spAutoFit/>
          </a:bodyPr>
          <a:lstStyle/>
          <a:p>
            <a:pPr>
              <a:spcBef>
                <a:spcPct val="50000"/>
              </a:spcBef>
            </a:pPr>
            <a:r>
              <a:rPr lang="en-US">
                <a:latin typeface="Times New Roman" pitchFamily="18" charset="0"/>
              </a:rPr>
              <a:t>   AFTER </a:t>
            </a:r>
          </a:p>
        </p:txBody>
      </p:sp>
      <p:sp>
        <p:nvSpPr>
          <p:cNvPr id="87049" name="Text Box 11"/>
          <p:cNvSpPr txBox="1">
            <a:spLocks noChangeArrowheads="1"/>
          </p:cNvSpPr>
          <p:nvPr/>
        </p:nvSpPr>
        <p:spPr bwMode="auto">
          <a:xfrm>
            <a:off x="6172200" y="5943600"/>
            <a:ext cx="1447800" cy="366713"/>
          </a:xfrm>
          <a:prstGeom prst="rect">
            <a:avLst/>
          </a:prstGeom>
          <a:noFill/>
          <a:ln w="12700" cap="sq">
            <a:noFill/>
            <a:miter lim="800000"/>
            <a:headEnd type="none" w="sm" len="sm"/>
            <a:tailEnd type="none" w="sm" len="sm"/>
          </a:ln>
        </p:spPr>
        <p:txBody>
          <a:bodyPr>
            <a:spAutoFit/>
          </a:bodyPr>
          <a:lstStyle/>
          <a:p>
            <a:pPr>
              <a:spcBef>
                <a:spcPct val="50000"/>
              </a:spcBef>
            </a:pPr>
            <a:r>
              <a:rPr lang="en-US">
                <a:latin typeface="Times New Roman" pitchFamily="18" charset="0"/>
              </a:rPr>
              <a:t>AFTER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dissolve">
                                      <p:cBhvr>
                                        <p:cTn id="7" dur="500"/>
                                        <p:tgtEl>
                                          <p:spTgt spid="129028"/>
                                        </p:tgtEl>
                                      </p:cBhvr>
                                    </p:animEffect>
                                  </p:childTnLst>
                                </p:cTn>
                              </p:par>
                              <p:par>
                                <p:cTn id="8" presetID="9" presetClass="entr" presetSubtype="0" fill="hold" nodeType="withEffect">
                                  <p:stCondLst>
                                    <p:cond delay="0"/>
                                  </p:stCondLst>
                                  <p:childTnLst>
                                    <p:set>
                                      <p:cBhvr>
                                        <p:cTn id="9" dur="1" fill="hold">
                                          <p:stCondLst>
                                            <p:cond delay="0"/>
                                          </p:stCondLst>
                                        </p:cTn>
                                        <p:tgtEl>
                                          <p:spTgt spid="129031"/>
                                        </p:tgtEl>
                                        <p:attrNameLst>
                                          <p:attrName>style.visibility</p:attrName>
                                        </p:attrNameLst>
                                      </p:cBhvr>
                                      <p:to>
                                        <p:strVal val="visible"/>
                                      </p:to>
                                    </p:set>
                                    <p:animEffect transition="in" filter="dissolve">
                                      <p:cBhvr>
                                        <p:cTn id="10" dur="500"/>
                                        <p:tgtEl>
                                          <p:spTgt spid="12903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9029"/>
                                        </p:tgtEl>
                                        <p:attrNameLst>
                                          <p:attrName>style.visibility</p:attrName>
                                        </p:attrNameLst>
                                      </p:cBhvr>
                                      <p:to>
                                        <p:strVal val="visible"/>
                                      </p:to>
                                    </p:set>
                                    <p:animEffect transition="in" filter="dissolve">
                                      <p:cBhvr>
                                        <p:cTn id="15" dur="500"/>
                                        <p:tgtEl>
                                          <p:spTgt spid="129029"/>
                                        </p:tgtEl>
                                      </p:cBhvr>
                                    </p:animEffect>
                                  </p:childTnLst>
                                </p:cTn>
                              </p:par>
                              <p:par>
                                <p:cTn id="16" presetID="9" presetClass="entr" presetSubtype="0" fill="hold" nodeType="withEffect">
                                  <p:stCondLst>
                                    <p:cond delay="0"/>
                                  </p:stCondLst>
                                  <p:childTnLst>
                                    <p:set>
                                      <p:cBhvr>
                                        <p:cTn id="17" dur="1" fill="hold">
                                          <p:stCondLst>
                                            <p:cond delay="0"/>
                                          </p:stCondLst>
                                        </p:cTn>
                                        <p:tgtEl>
                                          <p:spTgt spid="129030"/>
                                        </p:tgtEl>
                                        <p:attrNameLst>
                                          <p:attrName>style.visibility</p:attrName>
                                        </p:attrNameLst>
                                      </p:cBhvr>
                                      <p:to>
                                        <p:strVal val="visible"/>
                                      </p:to>
                                    </p:set>
                                    <p:animEffect transition="in" filter="dissolve">
                                      <p:cBhvr>
                                        <p:cTn id="18" dur="500"/>
                                        <p:tgtEl>
                                          <p:spTgt spid="129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0"/>
            <a:ext cx="8229600" cy="1143000"/>
          </a:xfrm>
        </p:spPr>
        <p:txBody>
          <a:bodyPr/>
          <a:lstStyle/>
          <a:p>
            <a:pPr eaLnBrk="1" hangingPunct="1">
              <a:defRPr/>
            </a:pPr>
            <a:r>
              <a:rPr lang="en-US" b="1" dirty="0" smtClean="0"/>
              <a:t>IN OFFICE BLEACHING</a:t>
            </a:r>
          </a:p>
        </p:txBody>
      </p:sp>
      <p:sp>
        <p:nvSpPr>
          <p:cNvPr id="122883" name="Rectangle 3"/>
          <p:cNvSpPr>
            <a:spLocks noGrp="1" noChangeArrowheads="1"/>
          </p:cNvSpPr>
          <p:nvPr>
            <p:ph type="body" idx="1"/>
          </p:nvPr>
        </p:nvSpPr>
        <p:spPr>
          <a:xfrm>
            <a:off x="0" y="1143000"/>
            <a:ext cx="8686800" cy="4983163"/>
          </a:xfrm>
        </p:spPr>
        <p:txBody>
          <a:bodyPr/>
          <a:lstStyle/>
          <a:p>
            <a:pPr>
              <a:buNone/>
              <a:defRPr/>
            </a:pPr>
            <a:r>
              <a:rPr lang="en-US" b="1" dirty="0" smtClean="0"/>
              <a:t>Equipment Needed</a:t>
            </a:r>
            <a:endParaRPr lang="en-US" dirty="0" smtClean="0"/>
          </a:p>
        </p:txBody>
      </p:sp>
      <p:pic>
        <p:nvPicPr>
          <p:cNvPr id="46084" name="Picture 4" descr="patient-receiving-laser-tooth-whitening-procedure"/>
          <p:cNvPicPr>
            <a:picLocks noChangeAspect="1" noChangeArrowheads="1"/>
          </p:cNvPicPr>
          <p:nvPr/>
        </p:nvPicPr>
        <p:blipFill>
          <a:blip r:embed="rId2"/>
          <a:srcRect/>
          <a:stretch>
            <a:fillRect/>
          </a:stretch>
        </p:blipFill>
        <p:spPr bwMode="auto">
          <a:xfrm>
            <a:off x="304800" y="1905000"/>
            <a:ext cx="3383547" cy="2260104"/>
          </a:xfrm>
          <a:prstGeom prst="rect">
            <a:avLst/>
          </a:prstGeom>
          <a:noFill/>
          <a:ln w="38100" cmpd="dbl">
            <a:solidFill>
              <a:srgbClr val="000000"/>
            </a:solidFill>
            <a:miter lim="800000"/>
            <a:headEnd/>
            <a:tailEnd/>
          </a:ln>
        </p:spPr>
      </p:pic>
      <p:sp>
        <p:nvSpPr>
          <p:cNvPr id="5" name="Rectangle 4"/>
          <p:cNvSpPr/>
          <p:nvPr/>
        </p:nvSpPr>
        <p:spPr>
          <a:xfrm>
            <a:off x="3810000" y="1828800"/>
            <a:ext cx="5334000" cy="2862322"/>
          </a:xfrm>
          <a:prstGeom prst="rect">
            <a:avLst/>
          </a:prstGeom>
        </p:spPr>
        <p:txBody>
          <a:bodyPr wrap="square">
            <a:spAutoFit/>
          </a:bodyPr>
          <a:lstStyle/>
          <a:p>
            <a:pPr>
              <a:lnSpc>
                <a:spcPct val="200000"/>
              </a:lnSpc>
              <a:defRPr/>
            </a:pPr>
            <a:r>
              <a:rPr lang="en-US" b="1" dirty="0" smtClean="0"/>
              <a:t>The power bleach material.</a:t>
            </a:r>
          </a:p>
          <a:p>
            <a:pPr>
              <a:lnSpc>
                <a:spcPct val="200000"/>
              </a:lnSpc>
              <a:defRPr/>
            </a:pPr>
            <a:r>
              <a:rPr lang="en-US" b="1" dirty="0" smtClean="0"/>
              <a:t>Tissue protector.</a:t>
            </a:r>
          </a:p>
          <a:p>
            <a:pPr>
              <a:lnSpc>
                <a:spcPct val="200000"/>
              </a:lnSpc>
              <a:defRPr/>
            </a:pPr>
            <a:r>
              <a:rPr lang="en-US" b="1" dirty="0" smtClean="0"/>
              <a:t>Energizing/Activating Source.</a:t>
            </a:r>
          </a:p>
          <a:p>
            <a:pPr>
              <a:lnSpc>
                <a:spcPct val="200000"/>
              </a:lnSpc>
              <a:defRPr/>
            </a:pPr>
            <a:r>
              <a:rPr lang="en-US" b="1" dirty="0" smtClean="0"/>
              <a:t>Protecting clothing and eye wear.</a:t>
            </a:r>
          </a:p>
          <a:p>
            <a:pPr>
              <a:lnSpc>
                <a:spcPct val="200000"/>
              </a:lnSpc>
              <a:defRPr/>
            </a:pPr>
            <a:r>
              <a:rPr lang="en-US" b="1" dirty="0" smtClean="0"/>
              <a:t>Mechanical timer</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6"/>
          <p:cNvPicPr>
            <a:picLocks noGrp="1" noChangeAspect="1" noChangeArrowheads="1"/>
          </p:cNvPicPr>
          <p:nvPr>
            <p:ph idx="1"/>
          </p:nvPr>
        </p:nvPicPr>
        <p:blipFill>
          <a:blip r:embed="rId6"/>
          <a:srcRect r="1352" b="11835"/>
          <a:stretch>
            <a:fillRect/>
          </a:stretch>
        </p:blipFill>
        <p:spPr>
          <a:xfrm>
            <a:off x="0" y="0"/>
            <a:ext cx="2133600" cy="1752600"/>
          </a:xfrm>
          <a:noFill/>
          <a:ln w="38100" cmpd="dbl">
            <a:solidFill>
              <a:srgbClr val="000000"/>
            </a:solid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4038600" y="274638"/>
            <a:ext cx="4419600" cy="1143000"/>
          </a:xfrm>
        </p:spPr>
        <p:txBody>
          <a:bodyPr/>
          <a:lstStyle/>
          <a:p>
            <a:r>
              <a:rPr lang="en-US" sz="2800">
                <a:solidFill>
                  <a:srgbClr val="E41C1C"/>
                </a:solidFill>
                <a:latin typeface="Times New Roman" pitchFamily="18" charset="0"/>
              </a:rPr>
              <a:t>Energizing/activating source</a:t>
            </a:r>
          </a:p>
        </p:txBody>
      </p:sp>
      <p:pic>
        <p:nvPicPr>
          <p:cNvPr id="98307" name="Picture 4"/>
          <p:cNvPicPr>
            <a:picLocks noChangeAspect="1" noChangeArrowheads="1"/>
          </p:cNvPicPr>
          <p:nvPr/>
        </p:nvPicPr>
        <p:blipFill>
          <a:blip r:embed="rId2"/>
          <a:srcRect/>
          <a:stretch>
            <a:fillRect/>
          </a:stretch>
        </p:blipFill>
        <p:spPr bwMode="auto">
          <a:xfrm>
            <a:off x="5029200" y="5257800"/>
            <a:ext cx="1098550" cy="1371600"/>
          </a:xfrm>
          <a:prstGeom prst="rect">
            <a:avLst/>
          </a:prstGeom>
          <a:noFill/>
          <a:ln w="9525">
            <a:solidFill>
              <a:srgbClr val="FFFF99"/>
            </a:solidFill>
            <a:miter lim="800000"/>
            <a:headEnd/>
            <a:tailEnd/>
          </a:ln>
        </p:spPr>
      </p:pic>
      <p:pic>
        <p:nvPicPr>
          <p:cNvPr id="98308" name="Picture 5" descr="q_lux_ph_0"/>
          <p:cNvPicPr>
            <a:picLocks noChangeAspect="1" noChangeArrowheads="1"/>
          </p:cNvPicPr>
          <p:nvPr/>
        </p:nvPicPr>
        <p:blipFill>
          <a:blip r:embed="rId3"/>
          <a:srcRect/>
          <a:stretch>
            <a:fillRect/>
          </a:stretch>
        </p:blipFill>
        <p:spPr bwMode="auto">
          <a:xfrm>
            <a:off x="3733800" y="3962400"/>
            <a:ext cx="1147763" cy="1295400"/>
          </a:xfrm>
          <a:prstGeom prst="rect">
            <a:avLst/>
          </a:prstGeom>
          <a:noFill/>
          <a:ln w="9525">
            <a:solidFill>
              <a:srgbClr val="FFFF99"/>
            </a:solidFill>
            <a:miter lim="800000"/>
            <a:headEnd/>
            <a:tailEnd/>
          </a:ln>
        </p:spPr>
      </p:pic>
      <p:pic>
        <p:nvPicPr>
          <p:cNvPr id="98309" name="Picture 6" descr="Power_Bleaching_Machine"/>
          <p:cNvPicPr>
            <a:picLocks noChangeAspect="1" noChangeArrowheads="1"/>
          </p:cNvPicPr>
          <p:nvPr/>
        </p:nvPicPr>
        <p:blipFill>
          <a:blip r:embed="rId4"/>
          <a:srcRect/>
          <a:stretch>
            <a:fillRect/>
          </a:stretch>
        </p:blipFill>
        <p:spPr bwMode="auto">
          <a:xfrm>
            <a:off x="2438400" y="2667000"/>
            <a:ext cx="1152525" cy="1371600"/>
          </a:xfrm>
          <a:prstGeom prst="rect">
            <a:avLst/>
          </a:prstGeom>
          <a:noFill/>
          <a:ln w="9525">
            <a:solidFill>
              <a:srgbClr val="FFFF99"/>
            </a:solidFill>
            <a:miter lim="800000"/>
            <a:headEnd/>
            <a:tailEnd/>
          </a:ln>
        </p:spPr>
      </p:pic>
      <p:pic>
        <p:nvPicPr>
          <p:cNvPr id="98310" name="Picture 7" descr="diode la_0"/>
          <p:cNvPicPr>
            <a:picLocks noChangeAspect="1" noChangeArrowheads="1"/>
          </p:cNvPicPr>
          <p:nvPr/>
        </p:nvPicPr>
        <p:blipFill>
          <a:blip r:embed="rId5"/>
          <a:srcRect l="20404" t="11034" r="6950" b="2637"/>
          <a:stretch>
            <a:fillRect/>
          </a:stretch>
        </p:blipFill>
        <p:spPr bwMode="auto">
          <a:xfrm>
            <a:off x="1295400" y="1600200"/>
            <a:ext cx="1093788" cy="1295400"/>
          </a:xfrm>
          <a:prstGeom prst="rect">
            <a:avLst/>
          </a:prstGeom>
          <a:noFill/>
          <a:ln w="9525">
            <a:solidFill>
              <a:srgbClr val="FFFF99"/>
            </a:solidFill>
            <a:miter lim="800000"/>
            <a:headEnd/>
            <a:tailEnd/>
          </a:ln>
        </p:spPr>
      </p:pic>
      <p:sp>
        <p:nvSpPr>
          <p:cNvPr id="98311" name="Text Box 8"/>
          <p:cNvSpPr txBox="1">
            <a:spLocks noChangeArrowheads="1"/>
          </p:cNvSpPr>
          <p:nvPr/>
        </p:nvSpPr>
        <p:spPr bwMode="auto">
          <a:xfrm>
            <a:off x="6453188" y="6092825"/>
            <a:ext cx="2085975" cy="396875"/>
          </a:xfrm>
          <a:prstGeom prst="rect">
            <a:avLst/>
          </a:prstGeom>
          <a:noFill/>
          <a:ln w="9525">
            <a:noFill/>
            <a:miter lim="800000"/>
            <a:headEnd/>
            <a:tailEnd/>
          </a:ln>
        </p:spPr>
        <p:txBody>
          <a:bodyPr wrap="none">
            <a:spAutoFit/>
          </a:bodyPr>
          <a:lstStyle/>
          <a:p>
            <a:pPr algn="ctr"/>
            <a:r>
              <a:rPr lang="en-US" sz="2000" b="1">
                <a:latin typeface="Times New Roman" pitchFamily="18" charset="0"/>
              </a:rPr>
              <a:t>Dental chair light</a:t>
            </a:r>
          </a:p>
        </p:txBody>
      </p:sp>
      <p:pic>
        <p:nvPicPr>
          <p:cNvPr id="98312" name="Picture 9" descr="soniwhite"/>
          <p:cNvPicPr>
            <a:picLocks noChangeAspect="1" noChangeArrowheads="1"/>
          </p:cNvPicPr>
          <p:nvPr/>
        </p:nvPicPr>
        <p:blipFill>
          <a:blip r:embed="rId6" cstate="print"/>
          <a:srcRect/>
          <a:stretch>
            <a:fillRect/>
          </a:stretch>
        </p:blipFill>
        <p:spPr bwMode="auto">
          <a:xfrm>
            <a:off x="228600" y="304800"/>
            <a:ext cx="1109663" cy="1295400"/>
          </a:xfrm>
          <a:prstGeom prst="rect">
            <a:avLst/>
          </a:prstGeom>
          <a:noFill/>
          <a:ln w="9525">
            <a:solidFill>
              <a:srgbClr val="FFFF99"/>
            </a:solidFill>
            <a:miter lim="800000"/>
            <a:headEnd/>
            <a:tailEnd/>
          </a:ln>
        </p:spPr>
      </p:pic>
      <p:sp>
        <p:nvSpPr>
          <p:cNvPr id="98313" name="Text Box 10"/>
          <p:cNvSpPr txBox="1">
            <a:spLocks noChangeArrowheads="1"/>
          </p:cNvSpPr>
          <p:nvPr/>
        </p:nvSpPr>
        <p:spPr bwMode="auto">
          <a:xfrm>
            <a:off x="6172200" y="4416425"/>
            <a:ext cx="2466975" cy="396875"/>
          </a:xfrm>
          <a:prstGeom prst="rect">
            <a:avLst/>
          </a:prstGeom>
          <a:noFill/>
          <a:ln w="9525">
            <a:noFill/>
            <a:miter lim="800000"/>
            <a:headEnd/>
            <a:tailEnd/>
          </a:ln>
        </p:spPr>
        <p:txBody>
          <a:bodyPr wrap="none">
            <a:spAutoFit/>
          </a:bodyPr>
          <a:lstStyle/>
          <a:p>
            <a:pPr algn="ctr"/>
            <a:r>
              <a:rPr lang="en-US" sz="2000" b="1">
                <a:latin typeface="Times New Roman" pitchFamily="18" charset="0"/>
              </a:rPr>
              <a:t>Halogen curing lamp</a:t>
            </a:r>
          </a:p>
        </p:txBody>
      </p:sp>
      <p:sp>
        <p:nvSpPr>
          <p:cNvPr id="98314" name="Text Box 11"/>
          <p:cNvSpPr txBox="1">
            <a:spLocks noChangeArrowheads="1"/>
          </p:cNvSpPr>
          <p:nvPr/>
        </p:nvSpPr>
        <p:spPr bwMode="auto">
          <a:xfrm>
            <a:off x="3989388" y="3048000"/>
            <a:ext cx="3859212" cy="396875"/>
          </a:xfrm>
          <a:prstGeom prst="rect">
            <a:avLst/>
          </a:prstGeom>
          <a:noFill/>
          <a:ln w="9525">
            <a:noFill/>
            <a:miter lim="800000"/>
            <a:headEnd/>
            <a:tailEnd/>
          </a:ln>
        </p:spPr>
        <p:txBody>
          <a:bodyPr>
            <a:spAutoFit/>
          </a:bodyPr>
          <a:lstStyle/>
          <a:p>
            <a:pPr algn="ctr"/>
            <a:r>
              <a:rPr lang="en-US" sz="2000" b="1">
                <a:latin typeface="Times New Roman" pitchFamily="18" charset="0"/>
              </a:rPr>
              <a:t>Plasma arc bleaching unit</a:t>
            </a:r>
          </a:p>
        </p:txBody>
      </p:sp>
      <p:sp>
        <p:nvSpPr>
          <p:cNvPr id="98315" name="Text Box 12"/>
          <p:cNvSpPr txBox="1">
            <a:spLocks noChangeArrowheads="1"/>
          </p:cNvSpPr>
          <p:nvPr/>
        </p:nvSpPr>
        <p:spPr bwMode="auto">
          <a:xfrm>
            <a:off x="3359150" y="1749425"/>
            <a:ext cx="1403350" cy="396875"/>
          </a:xfrm>
          <a:prstGeom prst="rect">
            <a:avLst/>
          </a:prstGeom>
          <a:noFill/>
          <a:ln w="9525">
            <a:noFill/>
            <a:miter lim="800000"/>
            <a:headEnd/>
            <a:tailEnd/>
          </a:ln>
        </p:spPr>
        <p:txBody>
          <a:bodyPr wrap="none">
            <a:spAutoFit/>
          </a:bodyPr>
          <a:lstStyle/>
          <a:p>
            <a:pPr algn="ctr"/>
            <a:r>
              <a:rPr lang="en-US" sz="2000" b="1">
                <a:latin typeface="Times New Roman" pitchFamily="18" charset="0"/>
              </a:rPr>
              <a:t>Diode laser</a:t>
            </a:r>
          </a:p>
        </p:txBody>
      </p:sp>
      <p:sp>
        <p:nvSpPr>
          <p:cNvPr id="98316" name="Text Box 13"/>
          <p:cNvSpPr txBox="1">
            <a:spLocks noChangeArrowheads="1"/>
          </p:cNvSpPr>
          <p:nvPr/>
        </p:nvSpPr>
        <p:spPr bwMode="auto">
          <a:xfrm>
            <a:off x="1970088" y="911225"/>
            <a:ext cx="1409700" cy="396875"/>
          </a:xfrm>
          <a:prstGeom prst="rect">
            <a:avLst/>
          </a:prstGeom>
          <a:noFill/>
          <a:ln w="9525">
            <a:noFill/>
            <a:miter lim="800000"/>
            <a:headEnd/>
            <a:tailEnd/>
          </a:ln>
        </p:spPr>
        <p:txBody>
          <a:bodyPr wrap="none">
            <a:spAutoFit/>
          </a:bodyPr>
          <a:lstStyle/>
          <a:p>
            <a:pPr algn="ctr"/>
            <a:r>
              <a:rPr lang="en-US" sz="2000" b="1">
                <a:latin typeface="Times New Roman" pitchFamily="18" charset="0"/>
              </a:rPr>
              <a:t>Ultrasonics</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body" idx="4294967295"/>
          </p:nvPr>
        </p:nvSpPr>
        <p:spPr>
          <a:xfrm>
            <a:off x="0" y="228600"/>
            <a:ext cx="9144000" cy="914400"/>
          </a:xfrm>
        </p:spPr>
        <p:txBody>
          <a:bodyPr/>
          <a:lstStyle/>
          <a:p>
            <a:pPr algn="ctr">
              <a:buFontTx/>
              <a:buNone/>
            </a:pPr>
            <a:r>
              <a:rPr lang="en-US" sz="2400" b="1" dirty="0" smtClean="0">
                <a:latin typeface="Times New Roman" pitchFamily="18" charset="0"/>
              </a:rPr>
              <a:t>NAMES ASSOCIATED WITH IN OFFICE BLEACHING </a:t>
            </a:r>
          </a:p>
          <a:p>
            <a:pPr>
              <a:buFontTx/>
              <a:buNone/>
            </a:pPr>
            <a:endParaRPr lang="en-US" sz="2400" b="0" dirty="0">
              <a:latin typeface="Times New Roman" pitchFamily="18" charset="0"/>
            </a:endParaRPr>
          </a:p>
          <a:p>
            <a:pPr>
              <a:buNone/>
            </a:pPr>
            <a:endParaRPr lang="en-US" sz="2400" b="0" dirty="0">
              <a:latin typeface="Times New Roman" pitchFamily="18" charset="0"/>
            </a:endParaRPr>
          </a:p>
        </p:txBody>
      </p:sp>
      <p:graphicFrame>
        <p:nvGraphicFramePr>
          <p:cNvPr id="3" name="Diagram 2"/>
          <p:cNvGraphicFramePr/>
          <p:nvPr/>
        </p:nvGraphicFramePr>
        <p:xfrm>
          <a:off x="0" y="838200"/>
          <a:ext cx="91440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body" idx="4294967295"/>
          </p:nvPr>
        </p:nvSpPr>
        <p:spPr>
          <a:xfrm>
            <a:off x="457200" y="838200"/>
            <a:ext cx="8229600" cy="5715000"/>
          </a:xfrm>
        </p:spPr>
        <p:txBody>
          <a:bodyPr/>
          <a:lstStyle/>
          <a:p>
            <a:pPr>
              <a:lnSpc>
                <a:spcPct val="90000"/>
              </a:lnSpc>
              <a:buFontTx/>
              <a:buNone/>
            </a:pPr>
            <a:r>
              <a:rPr lang="en-US" sz="2000" b="0">
                <a:solidFill>
                  <a:schemeClr val="hlink"/>
                </a:solidFill>
                <a:latin typeface="Times New Roman" pitchFamily="18" charset="0"/>
              </a:rPr>
              <a:t>Advantages</a:t>
            </a:r>
          </a:p>
          <a:p>
            <a:pPr>
              <a:lnSpc>
                <a:spcPct val="90000"/>
              </a:lnSpc>
              <a:buFontTx/>
              <a:buNone/>
            </a:pPr>
            <a:endParaRPr lang="en-US" sz="2000" b="0">
              <a:latin typeface="Times New Roman" pitchFamily="18" charset="0"/>
            </a:endParaRPr>
          </a:p>
          <a:p>
            <a:pPr>
              <a:lnSpc>
                <a:spcPct val="90000"/>
              </a:lnSpc>
            </a:pPr>
            <a:r>
              <a:rPr lang="en-US" sz="2000">
                <a:latin typeface="Times New Roman" pitchFamily="18" charset="0"/>
              </a:rPr>
              <a:t>The time factor - produces immediate results.</a:t>
            </a:r>
          </a:p>
          <a:p>
            <a:pPr>
              <a:lnSpc>
                <a:spcPct val="90000"/>
              </a:lnSpc>
            </a:pPr>
            <a:endParaRPr lang="en-US" sz="2000">
              <a:latin typeface="Times New Roman" pitchFamily="18" charset="0"/>
            </a:endParaRPr>
          </a:p>
          <a:p>
            <a:pPr>
              <a:lnSpc>
                <a:spcPct val="90000"/>
              </a:lnSpc>
            </a:pPr>
            <a:r>
              <a:rPr lang="en-US" sz="2000">
                <a:latin typeface="Times New Roman" pitchFamily="18" charset="0"/>
              </a:rPr>
              <a:t>Avoiding problems with home bleaching procedures such as  gag.</a:t>
            </a:r>
          </a:p>
          <a:p>
            <a:pPr>
              <a:lnSpc>
                <a:spcPct val="90000"/>
              </a:lnSpc>
            </a:pPr>
            <a:endParaRPr lang="en-US" sz="2000">
              <a:latin typeface="Times New Roman" pitchFamily="18" charset="0"/>
            </a:endParaRPr>
          </a:p>
          <a:p>
            <a:pPr>
              <a:lnSpc>
                <a:spcPct val="90000"/>
              </a:lnSpc>
            </a:pPr>
            <a:endParaRPr lang="en-US" sz="2000">
              <a:latin typeface="Times New Roman" pitchFamily="18" charset="0"/>
            </a:endParaRPr>
          </a:p>
          <a:p>
            <a:pPr>
              <a:lnSpc>
                <a:spcPct val="90000"/>
              </a:lnSpc>
            </a:pPr>
            <a:endParaRPr lang="en-US" sz="2000">
              <a:latin typeface="Times New Roman" pitchFamily="18" charset="0"/>
            </a:endParaRPr>
          </a:p>
          <a:p>
            <a:pPr>
              <a:lnSpc>
                <a:spcPct val="90000"/>
              </a:lnSpc>
              <a:buFontTx/>
              <a:buNone/>
            </a:pPr>
            <a:r>
              <a:rPr lang="en-US" sz="2000" b="0">
                <a:solidFill>
                  <a:schemeClr val="hlink"/>
                </a:solidFill>
                <a:latin typeface="Times New Roman" pitchFamily="18" charset="0"/>
              </a:rPr>
              <a:t>Disadvantages</a:t>
            </a:r>
            <a:endParaRPr lang="en-US" sz="2000">
              <a:solidFill>
                <a:schemeClr val="hlink"/>
              </a:solidFill>
              <a:latin typeface="Times New Roman" pitchFamily="18" charset="0"/>
            </a:endParaRPr>
          </a:p>
          <a:p>
            <a:pPr>
              <a:lnSpc>
                <a:spcPct val="90000"/>
              </a:lnSpc>
            </a:pPr>
            <a:r>
              <a:rPr lang="en-US" sz="2000">
                <a:latin typeface="Times New Roman" pitchFamily="18" charset="0"/>
              </a:rPr>
              <a:t>The caustic nature of gel -isolation and protection mandatory.</a:t>
            </a:r>
          </a:p>
          <a:p>
            <a:pPr>
              <a:lnSpc>
                <a:spcPct val="90000"/>
              </a:lnSpc>
            </a:pPr>
            <a:endParaRPr lang="en-US" sz="2000">
              <a:latin typeface="Times New Roman" pitchFamily="18" charset="0"/>
            </a:endParaRPr>
          </a:p>
          <a:p>
            <a:pPr>
              <a:lnSpc>
                <a:spcPct val="90000"/>
              </a:lnSpc>
            </a:pPr>
            <a:r>
              <a:rPr lang="en-US" sz="2000">
                <a:latin typeface="Times New Roman" pitchFamily="18" charset="0"/>
              </a:rPr>
              <a:t>Dehydration of   the teeth</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304800" y="5638800"/>
            <a:ext cx="8229600" cy="1143000"/>
          </a:xfrm>
        </p:spPr>
        <p:txBody>
          <a:bodyPr/>
          <a:lstStyle/>
          <a:p>
            <a:pPr algn="ctr" eaLnBrk="1" hangingPunct="1">
              <a:defRPr/>
            </a:pPr>
            <a:r>
              <a:rPr lang="en-US" b="1" dirty="0" smtClean="0">
                <a:effectLst>
                  <a:outerShdw blurRad="38100" dist="38100" dir="2700000" algn="tl">
                    <a:srgbClr val="C0C0C0"/>
                  </a:outerShdw>
                </a:effectLst>
              </a:rPr>
              <a:t>Extrinsic Stains</a:t>
            </a:r>
          </a:p>
        </p:txBody>
      </p:sp>
      <p:sp>
        <p:nvSpPr>
          <p:cNvPr id="14340" name="Rectangle 3"/>
          <p:cNvSpPr>
            <a:spLocks noGrp="1" noChangeArrowheads="1"/>
          </p:cNvSpPr>
          <p:nvPr>
            <p:ph type="body" idx="1"/>
          </p:nvPr>
        </p:nvSpPr>
        <p:spPr>
          <a:xfrm>
            <a:off x="0" y="1600200"/>
            <a:ext cx="9144000" cy="4419600"/>
          </a:xfrm>
        </p:spPr>
        <p:txBody>
          <a:bodyPr/>
          <a:lstStyle/>
          <a:p>
            <a:pPr eaLnBrk="1" hangingPunct="1">
              <a:lnSpc>
                <a:spcPct val="200000"/>
              </a:lnSpc>
              <a:buFont typeface="Wingdings" pitchFamily="2" charset="2"/>
              <a:buNone/>
            </a:pPr>
            <a:r>
              <a:rPr lang="en-US" dirty="0" smtClean="0"/>
              <a:t>			</a:t>
            </a:r>
            <a:endParaRPr lang="en-US" dirty="0" smtClean="0">
              <a:solidFill>
                <a:schemeClr val="bg1"/>
              </a:solidFill>
            </a:endParaRPr>
          </a:p>
        </p:txBody>
      </p:sp>
      <p:sp>
        <p:nvSpPr>
          <p:cNvPr id="5" name="Rounded Rectangular Callout 4"/>
          <p:cNvSpPr/>
          <p:nvPr/>
        </p:nvSpPr>
        <p:spPr>
          <a:xfrm>
            <a:off x="1600200" y="1295400"/>
            <a:ext cx="6477000" cy="3962400"/>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en-US" dirty="0" smtClean="0"/>
              <a:t>This primarily occurs as a result of charged surface interactions between the positively charged food molecules and the negatively charged tooth pellicle derived from salivary proteins.</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scan0099"/>
          <p:cNvPicPr>
            <a:picLocks noChangeAspect="1" noChangeArrowheads="1"/>
          </p:cNvPicPr>
          <p:nvPr/>
        </p:nvPicPr>
        <p:blipFill>
          <a:blip r:embed="rId2"/>
          <a:srcRect l="55402" t="3859" b="74599"/>
          <a:stretch>
            <a:fillRect/>
          </a:stretch>
        </p:blipFill>
        <p:spPr bwMode="auto">
          <a:xfrm>
            <a:off x="609600" y="609600"/>
            <a:ext cx="2667000" cy="1627188"/>
          </a:xfrm>
          <a:prstGeom prst="rect">
            <a:avLst/>
          </a:prstGeom>
          <a:noFill/>
          <a:ln w="28575">
            <a:solidFill>
              <a:schemeClr val="tx1"/>
            </a:solidFill>
            <a:miter lim="800000"/>
            <a:headEnd/>
            <a:tailEnd/>
          </a:ln>
        </p:spPr>
      </p:pic>
      <p:pic>
        <p:nvPicPr>
          <p:cNvPr id="99331" name="Picture 5" descr="scan0099"/>
          <p:cNvPicPr>
            <a:picLocks noChangeAspect="1" noChangeArrowheads="1"/>
          </p:cNvPicPr>
          <p:nvPr/>
        </p:nvPicPr>
        <p:blipFill>
          <a:blip r:embed="rId2"/>
          <a:srcRect l="2762" t="36012" r="52640" b="41415"/>
          <a:stretch>
            <a:fillRect/>
          </a:stretch>
        </p:blipFill>
        <p:spPr bwMode="auto">
          <a:xfrm>
            <a:off x="685800" y="4953000"/>
            <a:ext cx="2662238" cy="1703388"/>
          </a:xfrm>
          <a:prstGeom prst="rect">
            <a:avLst/>
          </a:prstGeom>
          <a:noFill/>
          <a:ln w="28575">
            <a:solidFill>
              <a:schemeClr val="tx1"/>
            </a:solidFill>
            <a:miter lim="800000"/>
            <a:headEnd/>
            <a:tailEnd/>
          </a:ln>
        </p:spPr>
      </p:pic>
      <p:pic>
        <p:nvPicPr>
          <p:cNvPr id="137223" name="Picture 7" descr="DSCN0208"/>
          <p:cNvPicPr>
            <a:picLocks noChangeAspect="1" noChangeArrowheads="1"/>
          </p:cNvPicPr>
          <p:nvPr/>
        </p:nvPicPr>
        <p:blipFill>
          <a:blip r:embed="rId3"/>
          <a:srcRect/>
          <a:stretch>
            <a:fillRect/>
          </a:stretch>
        </p:blipFill>
        <p:spPr bwMode="auto">
          <a:xfrm>
            <a:off x="609600" y="2514600"/>
            <a:ext cx="2663825" cy="2000250"/>
          </a:xfrm>
          <a:prstGeom prst="rect">
            <a:avLst/>
          </a:prstGeom>
          <a:noFill/>
          <a:ln w="28575">
            <a:solidFill>
              <a:schemeClr val="tx1"/>
            </a:solidFill>
            <a:miter lim="800000"/>
            <a:headEnd/>
            <a:tailEnd/>
          </a:ln>
        </p:spPr>
      </p:pic>
      <p:sp>
        <p:nvSpPr>
          <p:cNvPr id="99333" name="Text Box 8"/>
          <p:cNvSpPr txBox="1">
            <a:spLocks noChangeArrowheads="1"/>
          </p:cNvSpPr>
          <p:nvPr/>
        </p:nvSpPr>
        <p:spPr bwMode="auto">
          <a:xfrm>
            <a:off x="3733800" y="1385887"/>
            <a:ext cx="4953000" cy="366713"/>
          </a:xfrm>
          <a:prstGeom prst="rect">
            <a:avLst/>
          </a:prstGeom>
          <a:noFill/>
          <a:ln w="9525">
            <a:noFill/>
            <a:miter lim="800000"/>
            <a:headEnd/>
            <a:tailEnd/>
          </a:ln>
        </p:spPr>
        <p:txBody>
          <a:bodyPr>
            <a:spAutoFit/>
          </a:bodyPr>
          <a:lstStyle/>
          <a:p>
            <a:pPr eaLnBrk="1" hangingPunct="1"/>
            <a:r>
              <a:rPr lang="en-US" dirty="0">
                <a:latin typeface="Arial" charset="0"/>
              </a:rPr>
              <a:t>Intraoral examination</a:t>
            </a:r>
          </a:p>
        </p:txBody>
      </p:sp>
      <p:sp>
        <p:nvSpPr>
          <p:cNvPr id="99334" name="Text Box 9"/>
          <p:cNvSpPr txBox="1">
            <a:spLocks noChangeArrowheads="1"/>
          </p:cNvSpPr>
          <p:nvPr/>
        </p:nvSpPr>
        <p:spPr bwMode="auto">
          <a:xfrm>
            <a:off x="3733800" y="3062288"/>
            <a:ext cx="4953000" cy="366712"/>
          </a:xfrm>
          <a:prstGeom prst="rect">
            <a:avLst/>
          </a:prstGeom>
          <a:noFill/>
          <a:ln w="9525">
            <a:noFill/>
            <a:miter lim="800000"/>
            <a:headEnd/>
            <a:tailEnd/>
          </a:ln>
        </p:spPr>
        <p:txBody>
          <a:bodyPr>
            <a:spAutoFit/>
          </a:bodyPr>
          <a:lstStyle/>
          <a:p>
            <a:pPr eaLnBrk="1" hangingPunct="1"/>
            <a:r>
              <a:rPr lang="en-US">
                <a:latin typeface="Arial" charset="0"/>
              </a:rPr>
              <a:t>Preoperative photograph &amp; shade evaluation</a:t>
            </a:r>
          </a:p>
        </p:txBody>
      </p:sp>
      <p:sp>
        <p:nvSpPr>
          <p:cNvPr id="99335" name="Text Box 10"/>
          <p:cNvSpPr txBox="1">
            <a:spLocks noChangeArrowheads="1"/>
          </p:cNvSpPr>
          <p:nvPr/>
        </p:nvSpPr>
        <p:spPr bwMode="auto">
          <a:xfrm>
            <a:off x="3733800" y="5759450"/>
            <a:ext cx="4953000" cy="641350"/>
          </a:xfrm>
          <a:prstGeom prst="rect">
            <a:avLst/>
          </a:prstGeom>
          <a:noFill/>
          <a:ln w="9525">
            <a:noFill/>
            <a:miter lim="800000"/>
            <a:headEnd/>
            <a:tailEnd/>
          </a:ln>
        </p:spPr>
        <p:txBody>
          <a:bodyPr>
            <a:spAutoFit/>
          </a:bodyPr>
          <a:lstStyle/>
          <a:p>
            <a:pPr eaLnBrk="1" hangingPunct="1"/>
            <a:r>
              <a:rPr lang="en-US" dirty="0">
                <a:latin typeface="Arial" charset="0"/>
              </a:rPr>
              <a:t>Prophylaxis of the tooth is preformed as a preliminary to examination.</a:t>
            </a:r>
          </a:p>
        </p:txBody>
      </p:sp>
      <p:sp>
        <p:nvSpPr>
          <p:cNvPr id="8" name="Rectangle 7"/>
          <p:cNvSpPr/>
          <p:nvPr/>
        </p:nvSpPr>
        <p:spPr>
          <a:xfrm>
            <a:off x="2994164" y="228600"/>
            <a:ext cx="4854436" cy="461665"/>
          </a:xfrm>
          <a:prstGeom prst="rect">
            <a:avLst/>
          </a:prstGeom>
        </p:spPr>
        <p:txBody>
          <a:bodyPr wrap="square">
            <a:spAutoFit/>
          </a:bodyPr>
          <a:lstStyle/>
          <a:p>
            <a:pPr algn="ctr"/>
            <a:r>
              <a:rPr lang="en-US" sz="2400" b="1" dirty="0" smtClean="0">
                <a:solidFill>
                  <a:srgbClr val="FF0000"/>
                </a:solidFill>
              </a:rPr>
              <a:t>STEPS OF IN OFFICE BLEACHING</a:t>
            </a:r>
            <a:endParaRPr lang="en-US" sz="24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37223"/>
                                        </p:tgtEl>
                                        <p:attrNameLst>
                                          <p:attrName>style.visibility</p:attrName>
                                        </p:attrNameLst>
                                      </p:cBhvr>
                                      <p:to>
                                        <p:strVal val="visible"/>
                                      </p:to>
                                    </p:set>
                                    <p:animEffect transition="in" filter="box(out)">
                                      <p:cBhvr>
                                        <p:cTn id="7" dur="500"/>
                                        <p:tgtEl>
                                          <p:spTgt spid="137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scan0099"/>
          <p:cNvPicPr>
            <a:picLocks noChangeAspect="1" noChangeArrowheads="1"/>
          </p:cNvPicPr>
          <p:nvPr/>
        </p:nvPicPr>
        <p:blipFill>
          <a:blip r:embed="rId2"/>
          <a:srcRect t="71382" r="55402" b="6046"/>
          <a:stretch>
            <a:fillRect/>
          </a:stretch>
        </p:blipFill>
        <p:spPr bwMode="auto">
          <a:xfrm>
            <a:off x="990600" y="2357438"/>
            <a:ext cx="2509838" cy="1604962"/>
          </a:xfrm>
          <a:prstGeom prst="rect">
            <a:avLst/>
          </a:prstGeom>
          <a:noFill/>
          <a:ln w="28575">
            <a:solidFill>
              <a:schemeClr val="tx1"/>
            </a:solidFill>
            <a:miter lim="800000"/>
            <a:headEnd/>
            <a:tailEnd/>
          </a:ln>
        </p:spPr>
      </p:pic>
      <p:sp>
        <p:nvSpPr>
          <p:cNvPr id="100355" name="Text Box 6"/>
          <p:cNvSpPr txBox="1">
            <a:spLocks noChangeArrowheads="1"/>
          </p:cNvSpPr>
          <p:nvPr/>
        </p:nvSpPr>
        <p:spPr bwMode="auto">
          <a:xfrm>
            <a:off x="3962400" y="2743200"/>
            <a:ext cx="4953000" cy="641350"/>
          </a:xfrm>
          <a:prstGeom prst="rect">
            <a:avLst/>
          </a:prstGeom>
          <a:noFill/>
          <a:ln w="9525">
            <a:noFill/>
            <a:miter lim="800000"/>
            <a:headEnd/>
            <a:tailEnd/>
          </a:ln>
        </p:spPr>
        <p:txBody>
          <a:bodyPr>
            <a:spAutoFit/>
          </a:bodyPr>
          <a:lstStyle/>
          <a:p>
            <a:pPr eaLnBrk="1" hangingPunct="1">
              <a:spcBef>
                <a:spcPct val="50000"/>
              </a:spcBef>
            </a:pPr>
            <a:r>
              <a:rPr lang="en-US">
                <a:latin typeface="Arial" charset="0"/>
              </a:rPr>
              <a:t>light cured resin barrier materials that are painted on to the gingiva</a:t>
            </a:r>
          </a:p>
        </p:txBody>
      </p:sp>
      <p:pic>
        <p:nvPicPr>
          <p:cNvPr id="100356" name="Picture 7" descr="scan0099"/>
          <p:cNvPicPr>
            <a:picLocks noChangeAspect="1" noChangeArrowheads="1"/>
          </p:cNvPicPr>
          <p:nvPr/>
        </p:nvPicPr>
        <p:blipFill>
          <a:blip r:embed="rId2"/>
          <a:srcRect l="52803" t="38585" r="2437" b="38971"/>
          <a:stretch>
            <a:fillRect/>
          </a:stretch>
        </p:blipFill>
        <p:spPr bwMode="auto">
          <a:xfrm>
            <a:off x="990600" y="457200"/>
            <a:ext cx="2519363" cy="1595438"/>
          </a:xfrm>
          <a:prstGeom prst="rect">
            <a:avLst/>
          </a:prstGeom>
          <a:noFill/>
          <a:ln w="28575">
            <a:solidFill>
              <a:schemeClr val="tx1"/>
            </a:solidFill>
            <a:miter lim="800000"/>
            <a:headEnd/>
            <a:tailEnd/>
          </a:ln>
        </p:spPr>
      </p:pic>
      <p:sp>
        <p:nvSpPr>
          <p:cNvPr id="100357" name="Text Box 8"/>
          <p:cNvSpPr txBox="1">
            <a:spLocks noChangeArrowheads="1"/>
          </p:cNvSpPr>
          <p:nvPr/>
        </p:nvSpPr>
        <p:spPr bwMode="auto">
          <a:xfrm>
            <a:off x="3962400" y="762000"/>
            <a:ext cx="4953000" cy="366713"/>
          </a:xfrm>
          <a:prstGeom prst="rect">
            <a:avLst/>
          </a:prstGeom>
          <a:noFill/>
          <a:ln w="9525">
            <a:noFill/>
            <a:miter lim="800000"/>
            <a:headEnd/>
            <a:tailEnd/>
          </a:ln>
        </p:spPr>
        <p:txBody>
          <a:bodyPr>
            <a:spAutoFit/>
          </a:bodyPr>
          <a:lstStyle/>
          <a:p>
            <a:pPr eaLnBrk="1" hangingPunct="1"/>
            <a:r>
              <a:rPr lang="en-US">
                <a:latin typeface="Arial" charset="0"/>
              </a:rPr>
              <a:t>Gingiva is isolated with a rubber dam</a:t>
            </a:r>
          </a:p>
        </p:txBody>
      </p:sp>
      <p:sp>
        <p:nvSpPr>
          <p:cNvPr id="100358" name="Text Box 9"/>
          <p:cNvSpPr txBox="1">
            <a:spLocks noChangeArrowheads="1"/>
          </p:cNvSpPr>
          <p:nvPr/>
        </p:nvSpPr>
        <p:spPr bwMode="auto">
          <a:xfrm>
            <a:off x="4038600" y="5181600"/>
            <a:ext cx="4953000" cy="366713"/>
          </a:xfrm>
          <a:prstGeom prst="rect">
            <a:avLst/>
          </a:prstGeom>
          <a:noFill/>
          <a:ln w="9525">
            <a:noFill/>
            <a:miter lim="800000"/>
            <a:headEnd/>
            <a:tailEnd/>
          </a:ln>
        </p:spPr>
        <p:txBody>
          <a:bodyPr>
            <a:spAutoFit/>
          </a:bodyPr>
          <a:lstStyle/>
          <a:p>
            <a:pPr eaLnBrk="1" hangingPunct="1"/>
            <a:r>
              <a:rPr lang="en-US">
                <a:latin typeface="Arial" charset="0"/>
              </a:rPr>
              <a:t>Protective eyewear </a:t>
            </a:r>
          </a:p>
        </p:txBody>
      </p:sp>
      <p:pic>
        <p:nvPicPr>
          <p:cNvPr id="100359" name="Picture 10" descr="1107188082"/>
          <p:cNvPicPr>
            <a:picLocks noChangeAspect="1" noChangeArrowheads="1"/>
          </p:cNvPicPr>
          <p:nvPr/>
        </p:nvPicPr>
        <p:blipFill>
          <a:blip r:embed="rId3"/>
          <a:srcRect l="2640" t="3194" r="4080" b="17999"/>
          <a:stretch>
            <a:fillRect/>
          </a:stretch>
        </p:blipFill>
        <p:spPr bwMode="auto">
          <a:xfrm>
            <a:off x="992188" y="4494213"/>
            <a:ext cx="2590800" cy="1374775"/>
          </a:xfrm>
          <a:prstGeom prst="rect">
            <a:avLst/>
          </a:prstGeom>
          <a:solidFill>
            <a:srgbClr val="CC0000"/>
          </a:solidFill>
          <a:ln w="28575">
            <a:solidFill>
              <a:schemeClr val="tx1"/>
            </a:solidFill>
            <a:miter lim="800000"/>
            <a:headEnd/>
            <a:tailEnd/>
          </a:ln>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scan0100"/>
          <p:cNvPicPr>
            <a:picLocks noChangeAspect="1" noChangeArrowheads="1"/>
          </p:cNvPicPr>
          <p:nvPr/>
        </p:nvPicPr>
        <p:blipFill>
          <a:blip r:embed="rId2"/>
          <a:srcRect l="51503" r="4062" b="74681"/>
          <a:stretch>
            <a:fillRect/>
          </a:stretch>
        </p:blipFill>
        <p:spPr bwMode="auto">
          <a:xfrm>
            <a:off x="688975" y="2514600"/>
            <a:ext cx="2500313" cy="1724025"/>
          </a:xfrm>
          <a:prstGeom prst="rect">
            <a:avLst/>
          </a:prstGeom>
          <a:noFill/>
          <a:ln w="28575">
            <a:solidFill>
              <a:schemeClr val="tx1"/>
            </a:solidFill>
            <a:miter lim="800000"/>
            <a:headEnd/>
            <a:tailEnd/>
          </a:ln>
        </p:spPr>
      </p:pic>
      <p:pic>
        <p:nvPicPr>
          <p:cNvPr id="101379" name="Picture 5" descr="scan0100"/>
          <p:cNvPicPr>
            <a:picLocks noChangeAspect="1" noChangeArrowheads="1"/>
          </p:cNvPicPr>
          <p:nvPr/>
        </p:nvPicPr>
        <p:blipFill>
          <a:blip r:embed="rId2"/>
          <a:srcRect l="1300" t="36534" r="54103" b="37744"/>
          <a:stretch>
            <a:fillRect/>
          </a:stretch>
        </p:blipFill>
        <p:spPr bwMode="auto">
          <a:xfrm>
            <a:off x="612775" y="4722813"/>
            <a:ext cx="2509838" cy="1751012"/>
          </a:xfrm>
          <a:prstGeom prst="rect">
            <a:avLst/>
          </a:prstGeom>
          <a:noFill/>
          <a:ln w="28575">
            <a:solidFill>
              <a:schemeClr val="tx1"/>
            </a:solidFill>
            <a:miter lim="800000"/>
            <a:headEnd/>
            <a:tailEnd/>
          </a:ln>
        </p:spPr>
      </p:pic>
      <p:pic>
        <p:nvPicPr>
          <p:cNvPr id="101380" name="Picture 6" descr="scan0100"/>
          <p:cNvPicPr>
            <a:picLocks noChangeAspect="1" noChangeArrowheads="1"/>
          </p:cNvPicPr>
          <p:nvPr/>
        </p:nvPicPr>
        <p:blipFill>
          <a:blip r:embed="rId2"/>
          <a:srcRect r="53940" b="74681"/>
          <a:stretch>
            <a:fillRect/>
          </a:stretch>
        </p:blipFill>
        <p:spPr bwMode="auto">
          <a:xfrm>
            <a:off x="609600" y="304800"/>
            <a:ext cx="2592388" cy="1724025"/>
          </a:xfrm>
          <a:prstGeom prst="rect">
            <a:avLst/>
          </a:prstGeom>
          <a:noFill/>
          <a:ln w="28575">
            <a:solidFill>
              <a:schemeClr val="tx1"/>
            </a:solidFill>
            <a:miter lim="800000"/>
            <a:headEnd/>
            <a:tailEnd/>
          </a:ln>
        </p:spPr>
      </p:pic>
      <p:sp>
        <p:nvSpPr>
          <p:cNvPr id="101381" name="Text Box 7"/>
          <p:cNvSpPr txBox="1">
            <a:spLocks noChangeArrowheads="1"/>
          </p:cNvSpPr>
          <p:nvPr/>
        </p:nvSpPr>
        <p:spPr bwMode="auto">
          <a:xfrm>
            <a:off x="3581400" y="762000"/>
            <a:ext cx="4953000" cy="366713"/>
          </a:xfrm>
          <a:prstGeom prst="rect">
            <a:avLst/>
          </a:prstGeom>
          <a:noFill/>
          <a:ln w="9525">
            <a:noFill/>
            <a:miter lim="800000"/>
            <a:headEnd/>
            <a:tailEnd/>
          </a:ln>
        </p:spPr>
        <p:txBody>
          <a:bodyPr>
            <a:spAutoFit/>
          </a:bodyPr>
          <a:lstStyle/>
          <a:p>
            <a:pPr eaLnBrk="1" hangingPunct="1"/>
            <a:r>
              <a:rPr lang="en-US">
                <a:latin typeface="Arial" charset="0"/>
              </a:rPr>
              <a:t>Gel is mixed to get good consistency</a:t>
            </a:r>
          </a:p>
        </p:txBody>
      </p:sp>
      <p:sp>
        <p:nvSpPr>
          <p:cNvPr id="101382" name="Text Box 8"/>
          <p:cNvSpPr txBox="1">
            <a:spLocks noChangeArrowheads="1"/>
          </p:cNvSpPr>
          <p:nvPr/>
        </p:nvSpPr>
        <p:spPr bwMode="auto">
          <a:xfrm>
            <a:off x="3505200" y="3048000"/>
            <a:ext cx="4953000" cy="1190625"/>
          </a:xfrm>
          <a:prstGeom prst="rect">
            <a:avLst/>
          </a:prstGeom>
          <a:noFill/>
          <a:ln w="9525">
            <a:noFill/>
            <a:miter lim="800000"/>
            <a:headEnd/>
            <a:tailEnd/>
          </a:ln>
        </p:spPr>
        <p:txBody>
          <a:bodyPr>
            <a:spAutoFit/>
          </a:bodyPr>
          <a:lstStyle/>
          <a:p>
            <a:pPr eaLnBrk="1" hangingPunct="1"/>
            <a:r>
              <a:rPr lang="en-US">
                <a:latin typeface="Arial" charset="0"/>
              </a:rPr>
              <a:t>A 2-3 mm layer of freshly mixed gel should be applied to all the labial surfaces of teeth in the smile zone and lipped over to cover the incisal edges and extend slightly lingually or palatally</a:t>
            </a:r>
          </a:p>
        </p:txBody>
      </p:sp>
      <p:sp>
        <p:nvSpPr>
          <p:cNvPr id="101383" name="Text Box 9"/>
          <p:cNvSpPr txBox="1">
            <a:spLocks noChangeArrowheads="1"/>
          </p:cNvSpPr>
          <p:nvPr/>
        </p:nvSpPr>
        <p:spPr bwMode="auto">
          <a:xfrm>
            <a:off x="3581400" y="5500688"/>
            <a:ext cx="4953000" cy="641350"/>
          </a:xfrm>
          <a:prstGeom prst="rect">
            <a:avLst/>
          </a:prstGeom>
          <a:noFill/>
          <a:ln w="9525">
            <a:noFill/>
            <a:miter lim="800000"/>
            <a:headEnd/>
            <a:tailEnd/>
          </a:ln>
        </p:spPr>
        <p:txBody>
          <a:bodyPr>
            <a:spAutoFit/>
          </a:bodyPr>
          <a:lstStyle/>
          <a:p>
            <a:pPr eaLnBrk="1" hangingPunct="1"/>
            <a:r>
              <a:rPr lang="en-US">
                <a:latin typeface="Arial" charset="0"/>
              </a:rPr>
              <a:t>Composite curing light may accelerate oxidation process</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scan0100"/>
          <p:cNvPicPr>
            <a:picLocks noChangeAspect="1" noChangeArrowheads="1"/>
          </p:cNvPicPr>
          <p:nvPr/>
        </p:nvPicPr>
        <p:blipFill>
          <a:blip r:embed="rId2"/>
          <a:srcRect l="2762" t="74681" r="54103"/>
          <a:stretch>
            <a:fillRect/>
          </a:stretch>
        </p:blipFill>
        <p:spPr bwMode="auto">
          <a:xfrm>
            <a:off x="1298575" y="2974975"/>
            <a:ext cx="2427288" cy="1724025"/>
          </a:xfrm>
          <a:prstGeom prst="rect">
            <a:avLst/>
          </a:prstGeom>
          <a:noFill/>
          <a:ln w="28575">
            <a:solidFill>
              <a:schemeClr val="tx1"/>
            </a:solidFill>
            <a:miter lim="800000"/>
            <a:headEnd/>
            <a:tailEnd/>
          </a:ln>
        </p:spPr>
      </p:pic>
      <p:pic>
        <p:nvPicPr>
          <p:cNvPr id="102403" name="Picture 5" descr="scan0100"/>
          <p:cNvPicPr>
            <a:picLocks noChangeAspect="1" noChangeArrowheads="1"/>
          </p:cNvPicPr>
          <p:nvPr/>
        </p:nvPicPr>
        <p:blipFill>
          <a:blip r:embed="rId2"/>
          <a:srcRect l="51340" t="36534" r="4062" b="37744"/>
          <a:stretch>
            <a:fillRect/>
          </a:stretch>
        </p:blipFill>
        <p:spPr bwMode="auto">
          <a:xfrm>
            <a:off x="1295400" y="684213"/>
            <a:ext cx="2509838" cy="1751012"/>
          </a:xfrm>
          <a:prstGeom prst="rect">
            <a:avLst/>
          </a:prstGeom>
          <a:noFill/>
          <a:ln w="28575">
            <a:solidFill>
              <a:schemeClr val="tx1"/>
            </a:solidFill>
            <a:miter lim="800000"/>
            <a:headEnd/>
            <a:tailEnd/>
          </a:ln>
        </p:spPr>
      </p:pic>
      <p:sp>
        <p:nvSpPr>
          <p:cNvPr id="102404" name="Text Box 6"/>
          <p:cNvSpPr txBox="1">
            <a:spLocks noChangeArrowheads="1"/>
          </p:cNvSpPr>
          <p:nvPr/>
        </p:nvSpPr>
        <p:spPr bwMode="auto">
          <a:xfrm>
            <a:off x="4038600" y="762000"/>
            <a:ext cx="4953000" cy="366713"/>
          </a:xfrm>
          <a:prstGeom prst="rect">
            <a:avLst/>
          </a:prstGeom>
          <a:noFill/>
          <a:ln w="9525">
            <a:noFill/>
            <a:miter lim="800000"/>
            <a:headEnd/>
            <a:tailEnd/>
          </a:ln>
        </p:spPr>
        <p:txBody>
          <a:bodyPr>
            <a:spAutoFit/>
          </a:bodyPr>
          <a:lstStyle/>
          <a:p>
            <a:pPr eaLnBrk="1" hangingPunct="1"/>
            <a:r>
              <a:rPr lang="en-US">
                <a:latin typeface="Arial" charset="0"/>
              </a:rPr>
              <a:t>The oxidizing paste changes to a cream color</a:t>
            </a:r>
          </a:p>
        </p:txBody>
      </p:sp>
      <p:sp>
        <p:nvSpPr>
          <p:cNvPr id="102405" name="Text Box 7"/>
          <p:cNvSpPr txBox="1">
            <a:spLocks noChangeArrowheads="1"/>
          </p:cNvSpPr>
          <p:nvPr/>
        </p:nvSpPr>
        <p:spPr bwMode="auto">
          <a:xfrm>
            <a:off x="3962400" y="3810000"/>
            <a:ext cx="4953000" cy="915988"/>
          </a:xfrm>
          <a:prstGeom prst="rect">
            <a:avLst/>
          </a:prstGeom>
          <a:noFill/>
          <a:ln w="9525">
            <a:noFill/>
            <a:miter lim="800000"/>
            <a:headEnd/>
            <a:tailEnd/>
          </a:ln>
        </p:spPr>
        <p:txBody>
          <a:bodyPr>
            <a:spAutoFit/>
          </a:bodyPr>
          <a:lstStyle/>
          <a:p>
            <a:pPr eaLnBrk="1" hangingPunct="1"/>
            <a:r>
              <a:rPr lang="en-US">
                <a:latin typeface="Arial" charset="0"/>
              </a:rPr>
              <a:t>gel is suctioned off the teeth using high volume suction and the teeth wiped using damp gauze before being lightly dried </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body" idx="4294967295"/>
          </p:nvPr>
        </p:nvSpPr>
        <p:spPr>
          <a:xfrm>
            <a:off x="228600" y="381000"/>
            <a:ext cx="8915400" cy="4525963"/>
          </a:xfrm>
        </p:spPr>
        <p:txBody>
          <a:bodyPr/>
          <a:lstStyle/>
          <a:p>
            <a:pPr>
              <a:lnSpc>
                <a:spcPct val="90000"/>
              </a:lnSpc>
            </a:pPr>
            <a:r>
              <a:rPr lang="en-US" sz="2400" dirty="0">
                <a:latin typeface="Times New Roman" pitchFamily="18" charset="0"/>
              </a:rPr>
              <a:t>The gel is left in place for a length of time dependent on the system and concentration of hydrogen peroxide used, usually about </a:t>
            </a:r>
            <a:r>
              <a:rPr lang="en-US" sz="2400" b="1" dirty="0">
                <a:solidFill>
                  <a:srgbClr val="FF0000"/>
                </a:solidFill>
                <a:latin typeface="Times New Roman" pitchFamily="18" charset="0"/>
              </a:rPr>
              <a:t>10 minutes</a:t>
            </a:r>
            <a:r>
              <a:rPr lang="en-US" sz="2400" dirty="0">
                <a:latin typeface="Times New Roman" pitchFamily="18" charset="0"/>
              </a:rPr>
              <a:t>, but can range from </a:t>
            </a:r>
            <a:r>
              <a:rPr lang="en-US" sz="2400" b="1" dirty="0">
                <a:solidFill>
                  <a:srgbClr val="FF0000"/>
                </a:solidFill>
                <a:latin typeface="Times New Roman" pitchFamily="18" charset="0"/>
              </a:rPr>
              <a:t>3-20 minutes </a:t>
            </a:r>
            <a:r>
              <a:rPr lang="en-US" sz="2400" dirty="0">
                <a:latin typeface="Times New Roman" pitchFamily="18" charset="0"/>
              </a:rPr>
              <a:t>at a time.</a:t>
            </a:r>
          </a:p>
          <a:p>
            <a:pPr>
              <a:lnSpc>
                <a:spcPct val="90000"/>
              </a:lnSpc>
            </a:pPr>
            <a:endParaRPr lang="en-US" sz="2400" dirty="0">
              <a:latin typeface="Times New Roman" pitchFamily="18" charset="0"/>
            </a:endParaRPr>
          </a:p>
          <a:p>
            <a:pPr>
              <a:lnSpc>
                <a:spcPct val="90000"/>
              </a:lnSpc>
            </a:pPr>
            <a:r>
              <a:rPr lang="en-US" sz="2400" dirty="0">
                <a:latin typeface="Times New Roman" pitchFamily="18" charset="0"/>
              </a:rPr>
              <a:t>Surrounding mucosa are examined for blanching or areas of redness indicating hydrogen peroxide seepage through the isolation. </a:t>
            </a:r>
          </a:p>
          <a:p>
            <a:pPr>
              <a:lnSpc>
                <a:spcPct val="90000"/>
              </a:lnSpc>
            </a:pPr>
            <a:endParaRPr lang="en-US" sz="2400" dirty="0">
              <a:latin typeface="Times New Roman" pitchFamily="18" charset="0"/>
            </a:endParaRPr>
          </a:p>
          <a:p>
            <a:pPr>
              <a:lnSpc>
                <a:spcPct val="90000"/>
              </a:lnSpc>
            </a:pPr>
            <a:r>
              <a:rPr lang="en-US" sz="2400" dirty="0">
                <a:latin typeface="Times New Roman" pitchFamily="18" charset="0"/>
              </a:rPr>
              <a:t>Areas of damage should be thoroughly washed with copious amounts of water before the application of</a:t>
            </a:r>
            <a:r>
              <a:rPr lang="en-US" sz="2400" i="1" dirty="0">
                <a:latin typeface="Times New Roman" pitchFamily="18" charset="0"/>
              </a:rPr>
              <a:t> </a:t>
            </a:r>
            <a:r>
              <a:rPr lang="en-US" sz="2400" dirty="0">
                <a:latin typeface="Times New Roman" pitchFamily="18" charset="0"/>
              </a:rPr>
              <a:t>a neutralizing agent, such as vitamin E, usually supplied within the bleaching kits</a:t>
            </a:r>
            <a:endParaRPr lang="en-US" sz="2000" dirty="0">
              <a:latin typeface="Times New Roman" pitchFamily="18" charset="0"/>
            </a:endParaRPr>
          </a:p>
        </p:txBody>
      </p:sp>
      <p:pic>
        <p:nvPicPr>
          <p:cNvPr id="103427" name="Picture 4" descr="027434008075"/>
          <p:cNvPicPr>
            <a:picLocks noChangeAspect="1" noChangeArrowheads="1"/>
          </p:cNvPicPr>
          <p:nvPr/>
        </p:nvPicPr>
        <p:blipFill>
          <a:blip r:embed="rId2"/>
          <a:srcRect l="8084" t="9599" r="8084" b="2400"/>
          <a:stretch>
            <a:fillRect/>
          </a:stretch>
        </p:blipFill>
        <p:spPr bwMode="auto">
          <a:xfrm>
            <a:off x="6019800" y="4724400"/>
            <a:ext cx="1184275" cy="2057400"/>
          </a:xfrm>
          <a:prstGeom prst="rect">
            <a:avLst/>
          </a:prstGeom>
          <a:noFill/>
          <a:ln w="28575">
            <a:solidFill>
              <a:schemeClr val="tx1"/>
            </a:solidFill>
            <a:miter lim="800000"/>
            <a:headEnd/>
            <a:tailEnd/>
          </a:ln>
        </p:spPr>
      </p:pic>
      <p:sp>
        <p:nvSpPr>
          <p:cNvPr id="103428" name="Text Box 5"/>
          <p:cNvSpPr txBox="1">
            <a:spLocks noChangeArrowheads="1"/>
          </p:cNvSpPr>
          <p:nvPr/>
        </p:nvSpPr>
        <p:spPr bwMode="auto">
          <a:xfrm>
            <a:off x="7315200" y="6324600"/>
            <a:ext cx="1371600" cy="366713"/>
          </a:xfrm>
          <a:prstGeom prst="rect">
            <a:avLst/>
          </a:prstGeom>
          <a:noFill/>
          <a:ln w="12700" cap="sq">
            <a:noFill/>
            <a:miter lim="800000"/>
            <a:headEnd type="none" w="sm" len="sm"/>
            <a:tailEnd type="none" w="sm" len="sm"/>
          </a:ln>
        </p:spPr>
        <p:txBody>
          <a:bodyPr>
            <a:spAutoFit/>
          </a:bodyPr>
          <a:lstStyle/>
          <a:p>
            <a:pPr>
              <a:spcBef>
                <a:spcPct val="50000"/>
              </a:spcBef>
            </a:pPr>
            <a:r>
              <a:rPr lang="en-US">
                <a:latin typeface="Times New Roman" pitchFamily="18" charset="0"/>
              </a:rPr>
              <a:t>Antioxidants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228600" y="685800"/>
            <a:ext cx="8610600" cy="762000"/>
          </a:xfrm>
        </p:spPr>
        <p:txBody>
          <a:bodyPr>
            <a:normAutofit fontScale="90000"/>
          </a:bodyPr>
          <a:lstStyle/>
          <a:p>
            <a:r>
              <a:rPr lang="en-US" sz="2400" b="1">
                <a:solidFill>
                  <a:srgbClr val="FF3300"/>
                </a:solidFill>
                <a:latin typeface="Times New Roman" pitchFamily="18" charset="0"/>
              </a:rPr>
              <a:t>ASSISTED BLEACH TECHNIQUE OR WAITING ROOM  BLEACH  TECHNIQUE</a:t>
            </a:r>
          </a:p>
        </p:txBody>
      </p:sp>
      <p:sp>
        <p:nvSpPr>
          <p:cNvPr id="105475" name="Rectangle 3"/>
          <p:cNvSpPr>
            <a:spLocks noGrp="1" noChangeArrowheads="1"/>
          </p:cNvSpPr>
          <p:nvPr>
            <p:ph type="body" idx="4294967295"/>
          </p:nvPr>
        </p:nvSpPr>
        <p:spPr>
          <a:xfrm>
            <a:off x="152400" y="1892300"/>
            <a:ext cx="8839200" cy="3594100"/>
          </a:xfrm>
        </p:spPr>
        <p:txBody>
          <a:bodyPr/>
          <a:lstStyle/>
          <a:p>
            <a:pPr>
              <a:lnSpc>
                <a:spcPct val="80000"/>
              </a:lnSpc>
            </a:pPr>
            <a:r>
              <a:rPr lang="en-US" sz="2400" b="0" dirty="0">
                <a:latin typeface="Times New Roman" pitchFamily="18" charset="0"/>
              </a:rPr>
              <a:t>This bleaching technique was invented by Den- Mat.</a:t>
            </a:r>
          </a:p>
          <a:p>
            <a:pPr>
              <a:lnSpc>
                <a:spcPct val="80000"/>
              </a:lnSpc>
            </a:pPr>
            <a:endParaRPr lang="en-US" sz="2400" b="0" dirty="0">
              <a:latin typeface="Times New Roman" pitchFamily="18" charset="0"/>
            </a:endParaRPr>
          </a:p>
          <a:p>
            <a:pPr>
              <a:lnSpc>
                <a:spcPct val="80000"/>
              </a:lnSpc>
            </a:pPr>
            <a:r>
              <a:rPr lang="en-US" sz="2400" b="0" dirty="0">
                <a:latin typeface="Times New Roman" pitchFamily="18" charset="0"/>
              </a:rPr>
              <a:t>The dentist applies the </a:t>
            </a:r>
            <a:r>
              <a:rPr lang="en-US" sz="2400" b="1" dirty="0">
                <a:solidFill>
                  <a:srgbClr val="FF0000"/>
                </a:solidFill>
                <a:latin typeface="Times New Roman" pitchFamily="18" charset="0"/>
              </a:rPr>
              <a:t>35% </a:t>
            </a:r>
            <a:r>
              <a:rPr lang="en-US" sz="2400" b="1" dirty="0" err="1">
                <a:solidFill>
                  <a:srgbClr val="FF0000"/>
                </a:solidFill>
                <a:latin typeface="Times New Roman" pitchFamily="18" charset="0"/>
              </a:rPr>
              <a:t>carbamide</a:t>
            </a:r>
            <a:r>
              <a:rPr lang="en-US" sz="2400" b="1" dirty="0">
                <a:solidFill>
                  <a:srgbClr val="FF0000"/>
                </a:solidFill>
                <a:latin typeface="Times New Roman" pitchFamily="18" charset="0"/>
              </a:rPr>
              <a:t> peroxide </a:t>
            </a:r>
            <a:r>
              <a:rPr lang="en-US" sz="2400" b="0" dirty="0">
                <a:latin typeface="Times New Roman" pitchFamily="18" charset="0"/>
              </a:rPr>
              <a:t>into a custom-made bleaching tray. After the excess material is removed, the patient returns to the waiting room for a period of about </a:t>
            </a:r>
            <a:r>
              <a:rPr lang="en-US" sz="2400" b="1" dirty="0">
                <a:solidFill>
                  <a:srgbClr val="FF0000"/>
                </a:solidFill>
                <a:latin typeface="Times New Roman" pitchFamily="18" charset="0"/>
              </a:rPr>
              <a:t>30 minutes </a:t>
            </a:r>
            <a:r>
              <a:rPr lang="en-US" sz="2400" b="0" dirty="0">
                <a:latin typeface="Times New Roman" pitchFamily="18" charset="0"/>
              </a:rPr>
              <a:t>with the bleaching tray in the mouth. </a:t>
            </a:r>
          </a:p>
          <a:p>
            <a:pPr>
              <a:lnSpc>
                <a:spcPct val="80000"/>
              </a:lnSpc>
            </a:pPr>
            <a:endParaRPr lang="en-US" sz="2400" b="0" dirty="0">
              <a:latin typeface="Times New Roman" pitchFamily="18" charset="0"/>
            </a:endParaRPr>
          </a:p>
          <a:p>
            <a:pPr>
              <a:lnSpc>
                <a:spcPct val="80000"/>
              </a:lnSpc>
            </a:pPr>
            <a:r>
              <a:rPr lang="en-US" sz="2400" b="0" dirty="0">
                <a:latin typeface="Times New Roman" pitchFamily="18" charset="0"/>
              </a:rPr>
              <a:t>After 30 minutes, the bleach is suctioned off the teeth before rinsing. The procedure</a:t>
            </a:r>
            <a:r>
              <a:rPr lang="en-US" sz="2400" b="0" dirty="0">
                <a:solidFill>
                  <a:schemeClr val="bg1"/>
                </a:solidFill>
                <a:latin typeface="Times New Roman" pitchFamily="18" charset="0"/>
              </a:rPr>
              <a:t> </a:t>
            </a:r>
            <a:r>
              <a:rPr lang="en-US" sz="2400" b="0" dirty="0">
                <a:latin typeface="Times New Roman" pitchFamily="18" charset="0"/>
              </a:rPr>
              <a:t>can be repeated 2 -3 times more in one session.</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228600" y="533400"/>
            <a:ext cx="8458200" cy="762000"/>
          </a:xfrm>
        </p:spPr>
        <p:txBody>
          <a:bodyPr/>
          <a:lstStyle/>
          <a:p>
            <a:r>
              <a:rPr lang="en-US" sz="2400" b="1">
                <a:solidFill>
                  <a:srgbClr val="FF3300"/>
                </a:solidFill>
                <a:latin typeface="Times New Roman" pitchFamily="18" charset="0"/>
              </a:rPr>
              <a:t>COMPRESSIVE BLEACHING TECHNIQUE</a:t>
            </a:r>
          </a:p>
        </p:txBody>
      </p:sp>
      <p:sp>
        <p:nvSpPr>
          <p:cNvPr id="106499" name="Rectangle 3"/>
          <p:cNvSpPr>
            <a:spLocks noGrp="1" noChangeArrowheads="1"/>
          </p:cNvSpPr>
          <p:nvPr>
            <p:ph type="body" idx="4294967295"/>
          </p:nvPr>
        </p:nvSpPr>
        <p:spPr>
          <a:xfrm>
            <a:off x="457200" y="1447800"/>
            <a:ext cx="8229600" cy="4678363"/>
          </a:xfrm>
        </p:spPr>
        <p:txBody>
          <a:bodyPr/>
          <a:lstStyle/>
          <a:p>
            <a:pPr>
              <a:lnSpc>
                <a:spcPct val="90000"/>
              </a:lnSpc>
            </a:pPr>
            <a:r>
              <a:rPr lang="en-US" sz="2400" b="0" dirty="0">
                <a:latin typeface="Times New Roman" pitchFamily="18" charset="0"/>
              </a:rPr>
              <a:t>This technique, reported by </a:t>
            </a:r>
            <a:r>
              <a:rPr lang="en-US" sz="2400" b="0" dirty="0" err="1">
                <a:latin typeface="Times New Roman" pitchFamily="18" charset="0"/>
              </a:rPr>
              <a:t>Miara</a:t>
            </a:r>
            <a:r>
              <a:rPr lang="en-US" sz="2400" b="0" dirty="0">
                <a:latin typeface="Times New Roman" pitchFamily="18" charset="0"/>
              </a:rPr>
              <a:t>, suggests that the Power bleaching   technique can be made more effective by compressing the gel against the teeth. In  order to enable the permeation of oxidizing ions  through the enamel, the nascent oxygen must be guided under pressure.</a:t>
            </a:r>
          </a:p>
          <a:p>
            <a:pPr>
              <a:lnSpc>
                <a:spcPct val="90000"/>
              </a:lnSpc>
              <a:buFontTx/>
              <a:buNone/>
            </a:pPr>
            <a:endParaRPr lang="en-US" sz="2400" b="0" dirty="0">
              <a:latin typeface="Times New Roman" pitchFamily="18" charset="0"/>
            </a:endParaRPr>
          </a:p>
          <a:p>
            <a:pPr>
              <a:lnSpc>
                <a:spcPct val="90000"/>
              </a:lnSpc>
            </a:pPr>
            <a:endParaRPr lang="en-US" sz="2400" b="0" dirty="0">
              <a:latin typeface="Times New Roman" pitchFamily="18" charset="0"/>
            </a:endParaRPr>
          </a:p>
          <a:p>
            <a:pPr>
              <a:lnSpc>
                <a:spcPct val="90000"/>
              </a:lnSpc>
            </a:pPr>
            <a:r>
              <a:rPr lang="en-US" sz="2400" b="0" dirty="0">
                <a:latin typeface="Times New Roman" pitchFamily="18" charset="0"/>
              </a:rPr>
              <a:t>The procedure involves the usual isolation and placement of </a:t>
            </a:r>
            <a:r>
              <a:rPr lang="en-US" sz="2400" b="1" dirty="0">
                <a:solidFill>
                  <a:srgbClr val="FF0000"/>
                </a:solidFill>
                <a:latin typeface="Times New Roman" pitchFamily="18" charset="0"/>
              </a:rPr>
              <a:t>35 % hydrogen peroxide gel </a:t>
            </a:r>
            <a:r>
              <a:rPr lang="en-US" sz="2400" b="0" dirty="0">
                <a:latin typeface="Times New Roman" pitchFamily="18" charset="0"/>
              </a:rPr>
              <a:t>in custom made tray, which is put in place and any excess material is removed before the lingual and </a:t>
            </a:r>
            <a:r>
              <a:rPr lang="en-US" sz="2400" b="0" dirty="0" err="1">
                <a:latin typeface="Times New Roman" pitchFamily="18" charset="0"/>
              </a:rPr>
              <a:t>buccal</a:t>
            </a:r>
            <a:r>
              <a:rPr lang="en-US" sz="2400" b="0" dirty="0">
                <a:latin typeface="Times New Roman" pitchFamily="18" charset="0"/>
              </a:rPr>
              <a:t> edges of the tray are sealed with light cured resin material to prevent any leakage during decomposition.</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type="body" idx="4294967295"/>
          </p:nvPr>
        </p:nvSpPr>
        <p:spPr/>
        <p:txBody>
          <a:bodyPr/>
          <a:lstStyle/>
          <a:p>
            <a:r>
              <a:rPr lang="en-US" sz="2400" dirty="0">
                <a:latin typeface="Times New Roman" pitchFamily="18" charset="0"/>
              </a:rPr>
              <a:t>Once edges are sealed , the gel is activated using either a </a:t>
            </a:r>
            <a:r>
              <a:rPr lang="en-US" sz="2400" b="1" dirty="0">
                <a:latin typeface="Times New Roman" pitchFamily="18" charset="0"/>
              </a:rPr>
              <a:t>halogen light or plasma arc.</a:t>
            </a:r>
          </a:p>
          <a:p>
            <a:endParaRPr lang="en-US" sz="2400" dirty="0">
              <a:latin typeface="Times New Roman" pitchFamily="18" charset="0"/>
            </a:endParaRPr>
          </a:p>
          <a:p>
            <a:r>
              <a:rPr lang="en-US" sz="2400" dirty="0">
                <a:latin typeface="Times New Roman" pitchFamily="18" charset="0"/>
              </a:rPr>
              <a:t>After 30 minutes the gel and isolation are removed and teeth are washed .</a:t>
            </a:r>
          </a:p>
          <a:p>
            <a:endParaRPr lang="en-US" sz="2400" dirty="0">
              <a:latin typeface="Times New Roman" pitchFamily="18" charset="0"/>
            </a:endParaRPr>
          </a:p>
          <a:p>
            <a:endParaRPr lang="en-US" sz="2000" dirty="0">
              <a:latin typeface="Times New Roman" pitchFamily="18" charset="0"/>
            </a:endParaRPr>
          </a:p>
        </p:txBody>
      </p:sp>
      <p:pic>
        <p:nvPicPr>
          <p:cNvPr id="107524" name="Picture 4" descr="scan0097"/>
          <p:cNvPicPr>
            <a:picLocks noChangeAspect="1" noChangeArrowheads="1"/>
          </p:cNvPicPr>
          <p:nvPr/>
        </p:nvPicPr>
        <p:blipFill>
          <a:blip r:embed="rId2"/>
          <a:srcRect t="52673" r="8865" b="2075"/>
          <a:stretch>
            <a:fillRect/>
          </a:stretch>
        </p:blipFill>
        <p:spPr bwMode="auto">
          <a:xfrm>
            <a:off x="609600" y="3733800"/>
            <a:ext cx="3576638" cy="2900363"/>
          </a:xfrm>
          <a:prstGeom prst="rect">
            <a:avLst/>
          </a:prstGeom>
          <a:noFill/>
          <a:ln w="28575">
            <a:solidFill>
              <a:schemeClr val="tx1"/>
            </a:solidFill>
            <a:miter lim="800000"/>
            <a:headEnd/>
            <a:tailEnd/>
          </a:ln>
        </p:spPr>
      </p:pic>
      <p:sp>
        <p:nvSpPr>
          <p:cNvPr id="107525" name="Text Box 6"/>
          <p:cNvSpPr txBox="1">
            <a:spLocks noChangeArrowheads="1"/>
          </p:cNvSpPr>
          <p:nvPr/>
        </p:nvSpPr>
        <p:spPr bwMode="auto">
          <a:xfrm>
            <a:off x="4800600" y="5410200"/>
            <a:ext cx="3810000" cy="641350"/>
          </a:xfrm>
          <a:prstGeom prst="rect">
            <a:avLst/>
          </a:prstGeom>
          <a:noFill/>
          <a:ln w="12700" cap="sq">
            <a:noFill/>
            <a:miter lim="800000"/>
            <a:headEnd type="none" w="sm" len="sm"/>
            <a:tailEnd type="none" w="sm" len="sm"/>
          </a:ln>
        </p:spPr>
        <p:txBody>
          <a:bodyPr>
            <a:spAutoFit/>
          </a:bodyPr>
          <a:lstStyle/>
          <a:p>
            <a:pPr>
              <a:spcBef>
                <a:spcPct val="50000"/>
              </a:spcBef>
            </a:pPr>
            <a:r>
              <a:rPr lang="en-US">
                <a:latin typeface="Times New Roman" pitchFamily="18" charset="0"/>
              </a:rPr>
              <a:t>Sealing the margin of the tray with composite resin</a:t>
            </a:r>
          </a:p>
        </p:txBody>
      </p:sp>
      <p:sp>
        <p:nvSpPr>
          <p:cNvPr id="107526" name="Line 7"/>
          <p:cNvSpPr>
            <a:spLocks noChangeShapeType="1"/>
          </p:cNvSpPr>
          <p:nvPr/>
        </p:nvSpPr>
        <p:spPr bwMode="auto">
          <a:xfrm flipH="1">
            <a:off x="3429000" y="5715000"/>
            <a:ext cx="1371600" cy="76200"/>
          </a:xfrm>
          <a:prstGeom prst="line">
            <a:avLst/>
          </a:prstGeom>
          <a:noFill/>
          <a:ln w="76200" cap="sq">
            <a:solidFill>
              <a:schemeClr val="tx1"/>
            </a:solidFill>
            <a:round/>
            <a:headEnd type="none" w="sm" len="sm"/>
            <a:tailEnd type="triangle" w="sm" len="sm"/>
          </a:ln>
        </p:spPr>
        <p:txBody>
          <a:bodyPr wrap="none"/>
          <a:lstStyle/>
          <a:p>
            <a:endParaRPr lang="en-US"/>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ChangeArrowheads="1"/>
          </p:cNvSpPr>
          <p:nvPr>
            <p:ph type="title" idx="4294967295"/>
          </p:nvPr>
        </p:nvSpPr>
        <p:spPr>
          <a:xfrm>
            <a:off x="533400" y="228600"/>
            <a:ext cx="8229600" cy="1143000"/>
          </a:xfrm>
        </p:spPr>
        <p:txBody>
          <a:bodyPr/>
          <a:lstStyle/>
          <a:p>
            <a:r>
              <a:rPr lang="en-US" sz="2000" b="1">
                <a:solidFill>
                  <a:srgbClr val="FF3300"/>
                </a:solidFill>
                <a:latin typeface="Times New Roman" pitchFamily="18" charset="0"/>
              </a:rPr>
              <a:t>     THE IN-OFFICE DUAL-ACTIVATED TECHNIQUE</a:t>
            </a:r>
          </a:p>
        </p:txBody>
      </p:sp>
      <p:sp>
        <p:nvSpPr>
          <p:cNvPr id="108547" name="Text Box 7"/>
          <p:cNvSpPr txBox="1">
            <a:spLocks noChangeArrowheads="1"/>
          </p:cNvSpPr>
          <p:nvPr/>
        </p:nvSpPr>
        <p:spPr bwMode="auto">
          <a:xfrm>
            <a:off x="1143000" y="1219200"/>
            <a:ext cx="6553200" cy="641350"/>
          </a:xfrm>
          <a:prstGeom prst="rect">
            <a:avLst/>
          </a:prstGeom>
          <a:noFill/>
          <a:ln w="12700" cap="sq">
            <a:noFill/>
            <a:miter lim="800000"/>
            <a:headEnd type="none" w="sm" len="sm"/>
            <a:tailEnd type="none" w="sm" len="sm"/>
          </a:ln>
        </p:spPr>
        <p:txBody>
          <a:bodyPr>
            <a:spAutoFit/>
          </a:bodyPr>
          <a:lstStyle/>
          <a:p>
            <a:r>
              <a:rPr lang="en-US" b="1">
                <a:latin typeface="Times New Roman" pitchFamily="18" charset="0"/>
              </a:rPr>
              <a:t>Ferrous and manganese sulfate, chemically and light activated respectively to activate the bleaching process.</a:t>
            </a:r>
          </a:p>
        </p:txBody>
      </p:sp>
      <p:sp>
        <p:nvSpPr>
          <p:cNvPr id="108548" name="Text Box 8"/>
          <p:cNvSpPr txBox="1">
            <a:spLocks noChangeArrowheads="1"/>
          </p:cNvSpPr>
          <p:nvPr/>
        </p:nvSpPr>
        <p:spPr bwMode="auto">
          <a:xfrm>
            <a:off x="1066800" y="2286000"/>
            <a:ext cx="4191000" cy="366713"/>
          </a:xfrm>
          <a:prstGeom prst="rect">
            <a:avLst/>
          </a:prstGeom>
          <a:noFill/>
          <a:ln w="12700" cap="sq">
            <a:noFill/>
            <a:miter lim="800000"/>
            <a:headEnd type="none" w="sm" len="sm"/>
            <a:tailEnd type="none" w="sm" len="sm"/>
          </a:ln>
        </p:spPr>
        <p:txBody>
          <a:bodyPr>
            <a:spAutoFit/>
          </a:bodyPr>
          <a:lstStyle/>
          <a:p>
            <a:r>
              <a:rPr lang="en-US" b="1">
                <a:latin typeface="Times New Roman" pitchFamily="18" charset="0"/>
              </a:rPr>
              <a:t>35% hydrogen peroxide blue gel </a:t>
            </a:r>
            <a:endParaRPr lang="en-US">
              <a:latin typeface="Times New Roman" pitchFamily="18" charset="0"/>
            </a:endParaRPr>
          </a:p>
        </p:txBody>
      </p:sp>
      <p:sp>
        <p:nvSpPr>
          <p:cNvPr id="108549" name="Text Box 9"/>
          <p:cNvSpPr txBox="1">
            <a:spLocks noChangeArrowheads="1"/>
          </p:cNvSpPr>
          <p:nvPr/>
        </p:nvSpPr>
        <p:spPr bwMode="auto">
          <a:xfrm>
            <a:off x="1828800" y="3276600"/>
            <a:ext cx="2895600" cy="366713"/>
          </a:xfrm>
          <a:prstGeom prst="rect">
            <a:avLst/>
          </a:prstGeom>
          <a:noFill/>
          <a:ln w="12700" cap="sq">
            <a:noFill/>
            <a:miter lim="800000"/>
            <a:headEnd type="none" w="sm" len="sm"/>
            <a:tailEnd type="none" w="sm" len="sm"/>
          </a:ln>
        </p:spPr>
        <p:txBody>
          <a:bodyPr>
            <a:spAutoFit/>
          </a:bodyPr>
          <a:lstStyle/>
          <a:p>
            <a:pPr>
              <a:spcBef>
                <a:spcPct val="50000"/>
              </a:spcBef>
            </a:pPr>
            <a:r>
              <a:rPr lang="en-US" b="1">
                <a:latin typeface="Times New Roman" pitchFamily="18" charset="0"/>
              </a:rPr>
              <a:t>Light curing</a:t>
            </a:r>
          </a:p>
        </p:txBody>
      </p:sp>
      <p:sp>
        <p:nvSpPr>
          <p:cNvPr id="108550" name="Text Box 10"/>
          <p:cNvSpPr txBox="1">
            <a:spLocks noChangeArrowheads="1"/>
          </p:cNvSpPr>
          <p:nvPr/>
        </p:nvSpPr>
        <p:spPr bwMode="auto">
          <a:xfrm>
            <a:off x="2667000" y="3810000"/>
            <a:ext cx="1905000" cy="779463"/>
          </a:xfrm>
          <a:prstGeom prst="rect">
            <a:avLst/>
          </a:prstGeom>
          <a:noFill/>
          <a:ln w="12700" cap="sq">
            <a:noFill/>
            <a:miter lim="800000"/>
            <a:headEnd type="none" w="sm" len="sm"/>
            <a:tailEnd type="none" w="sm" len="sm"/>
          </a:ln>
        </p:spPr>
        <p:txBody>
          <a:bodyPr>
            <a:spAutoFit/>
          </a:bodyPr>
          <a:lstStyle/>
          <a:p>
            <a:r>
              <a:rPr lang="en-US" b="1">
                <a:latin typeface="Times New Roman" pitchFamily="18" charset="0"/>
              </a:rPr>
              <a:t>on oxidation</a:t>
            </a:r>
          </a:p>
          <a:p>
            <a:pPr>
              <a:spcBef>
                <a:spcPct val="50000"/>
              </a:spcBef>
            </a:pPr>
            <a:endParaRPr lang="en-US">
              <a:latin typeface="Times New Roman" pitchFamily="18" charset="0"/>
            </a:endParaRPr>
          </a:p>
        </p:txBody>
      </p:sp>
      <p:sp>
        <p:nvSpPr>
          <p:cNvPr id="108551" name="Text Box 11"/>
          <p:cNvSpPr txBox="1">
            <a:spLocks noChangeArrowheads="1"/>
          </p:cNvSpPr>
          <p:nvPr/>
        </p:nvSpPr>
        <p:spPr bwMode="auto">
          <a:xfrm>
            <a:off x="1143000" y="4267200"/>
            <a:ext cx="4267200" cy="366713"/>
          </a:xfrm>
          <a:prstGeom prst="rect">
            <a:avLst/>
          </a:prstGeom>
          <a:noFill/>
          <a:ln w="12700" cap="sq">
            <a:noFill/>
            <a:miter lim="800000"/>
            <a:headEnd type="none" w="sm" len="sm"/>
            <a:tailEnd type="none" w="sm" len="sm"/>
          </a:ln>
        </p:spPr>
        <p:txBody>
          <a:bodyPr>
            <a:spAutoFit/>
          </a:bodyPr>
          <a:lstStyle/>
          <a:p>
            <a:pPr>
              <a:spcBef>
                <a:spcPct val="50000"/>
              </a:spcBef>
            </a:pPr>
            <a:r>
              <a:rPr lang="en-US" b="1">
                <a:latin typeface="Times New Roman" pitchFamily="18" charset="0"/>
              </a:rPr>
              <a:t>Gel color changes to green ( after 2 min)</a:t>
            </a:r>
          </a:p>
        </p:txBody>
      </p:sp>
      <p:sp>
        <p:nvSpPr>
          <p:cNvPr id="108552" name="Rectangle 12"/>
          <p:cNvSpPr>
            <a:spLocks noChangeArrowheads="1"/>
          </p:cNvSpPr>
          <p:nvPr/>
        </p:nvSpPr>
        <p:spPr bwMode="auto">
          <a:xfrm>
            <a:off x="1905000" y="5105400"/>
            <a:ext cx="857250" cy="366713"/>
          </a:xfrm>
          <a:prstGeom prst="rect">
            <a:avLst/>
          </a:prstGeom>
          <a:noFill/>
          <a:ln w="12700" cap="sq">
            <a:noFill/>
            <a:miter lim="800000"/>
            <a:headEnd type="none" w="sm" len="sm"/>
            <a:tailEnd type="none" w="sm" len="sm"/>
          </a:ln>
        </p:spPr>
        <p:txBody>
          <a:bodyPr wrap="none">
            <a:spAutoFit/>
          </a:bodyPr>
          <a:lstStyle/>
          <a:p>
            <a:r>
              <a:rPr lang="en-US" b="1">
                <a:latin typeface="Times New Roman" pitchFamily="18" charset="0"/>
              </a:rPr>
              <a:t>Cream</a:t>
            </a:r>
          </a:p>
        </p:txBody>
      </p:sp>
      <p:sp>
        <p:nvSpPr>
          <p:cNvPr id="108553" name="Rectangle 13"/>
          <p:cNvSpPr>
            <a:spLocks noChangeArrowheads="1"/>
          </p:cNvSpPr>
          <p:nvPr/>
        </p:nvSpPr>
        <p:spPr bwMode="auto">
          <a:xfrm>
            <a:off x="2057400" y="5791200"/>
            <a:ext cx="781050" cy="366713"/>
          </a:xfrm>
          <a:prstGeom prst="rect">
            <a:avLst/>
          </a:prstGeom>
          <a:noFill/>
          <a:ln w="12700" cap="sq">
            <a:noFill/>
            <a:miter lim="800000"/>
            <a:headEnd type="none" w="sm" len="sm"/>
            <a:tailEnd type="none" w="sm" len="sm"/>
          </a:ln>
        </p:spPr>
        <p:txBody>
          <a:bodyPr wrap="none">
            <a:spAutoFit/>
          </a:bodyPr>
          <a:lstStyle/>
          <a:p>
            <a:r>
              <a:rPr lang="en-US" b="1">
                <a:latin typeface="Times New Roman" pitchFamily="18" charset="0"/>
              </a:rPr>
              <a:t>White</a:t>
            </a:r>
          </a:p>
        </p:txBody>
      </p:sp>
      <p:sp>
        <p:nvSpPr>
          <p:cNvPr id="108554" name="Rectangle 14"/>
          <p:cNvSpPr>
            <a:spLocks noChangeArrowheads="1"/>
          </p:cNvSpPr>
          <p:nvPr/>
        </p:nvSpPr>
        <p:spPr bwMode="auto">
          <a:xfrm>
            <a:off x="1447800" y="6324600"/>
            <a:ext cx="2273300" cy="366713"/>
          </a:xfrm>
          <a:prstGeom prst="rect">
            <a:avLst/>
          </a:prstGeom>
          <a:noFill/>
          <a:ln w="12700" cap="sq">
            <a:noFill/>
            <a:miter lim="800000"/>
            <a:headEnd type="none" w="sm" len="sm"/>
            <a:tailEnd type="none" w="sm" len="sm"/>
          </a:ln>
        </p:spPr>
        <p:txBody>
          <a:bodyPr wrap="none">
            <a:spAutoFit/>
          </a:bodyPr>
          <a:lstStyle/>
          <a:p>
            <a:r>
              <a:rPr lang="en-US" b="1">
                <a:latin typeface="Times New Roman" pitchFamily="18" charset="0"/>
              </a:rPr>
              <a:t>Bleaching Completed</a:t>
            </a:r>
          </a:p>
        </p:txBody>
      </p:sp>
      <p:sp>
        <p:nvSpPr>
          <p:cNvPr id="108555" name="Line 15"/>
          <p:cNvSpPr>
            <a:spLocks noChangeShapeType="1"/>
          </p:cNvSpPr>
          <p:nvPr/>
        </p:nvSpPr>
        <p:spPr bwMode="auto">
          <a:xfrm>
            <a:off x="2438400" y="1905000"/>
            <a:ext cx="0" cy="304800"/>
          </a:xfrm>
          <a:prstGeom prst="line">
            <a:avLst/>
          </a:prstGeom>
          <a:noFill/>
          <a:ln w="38100" cap="sq">
            <a:solidFill>
              <a:schemeClr val="tx1"/>
            </a:solidFill>
            <a:round/>
            <a:headEnd type="none" w="sm" len="sm"/>
            <a:tailEnd type="triangle" w="sm" len="sm"/>
          </a:ln>
        </p:spPr>
        <p:txBody>
          <a:bodyPr wrap="none"/>
          <a:lstStyle/>
          <a:p>
            <a:endParaRPr lang="en-US"/>
          </a:p>
        </p:txBody>
      </p:sp>
      <p:sp>
        <p:nvSpPr>
          <p:cNvPr id="108556" name="Line 16"/>
          <p:cNvSpPr>
            <a:spLocks noChangeShapeType="1"/>
          </p:cNvSpPr>
          <p:nvPr/>
        </p:nvSpPr>
        <p:spPr bwMode="auto">
          <a:xfrm>
            <a:off x="2438400" y="2743200"/>
            <a:ext cx="0" cy="304800"/>
          </a:xfrm>
          <a:prstGeom prst="line">
            <a:avLst/>
          </a:prstGeom>
          <a:noFill/>
          <a:ln w="38100" cap="sq">
            <a:solidFill>
              <a:schemeClr val="tx1"/>
            </a:solidFill>
            <a:round/>
            <a:headEnd type="none" w="sm" len="sm"/>
            <a:tailEnd type="triangle" w="sm" len="sm"/>
          </a:ln>
        </p:spPr>
        <p:txBody>
          <a:bodyPr wrap="none"/>
          <a:lstStyle/>
          <a:p>
            <a:endParaRPr lang="en-US"/>
          </a:p>
        </p:txBody>
      </p:sp>
      <p:sp>
        <p:nvSpPr>
          <p:cNvPr id="108557" name="Line 17"/>
          <p:cNvSpPr>
            <a:spLocks noChangeShapeType="1"/>
          </p:cNvSpPr>
          <p:nvPr/>
        </p:nvSpPr>
        <p:spPr bwMode="auto">
          <a:xfrm>
            <a:off x="2438400" y="3733800"/>
            <a:ext cx="0" cy="609600"/>
          </a:xfrm>
          <a:prstGeom prst="line">
            <a:avLst/>
          </a:prstGeom>
          <a:noFill/>
          <a:ln w="38100" cap="sq">
            <a:solidFill>
              <a:schemeClr val="tx1"/>
            </a:solidFill>
            <a:round/>
            <a:headEnd type="none" w="sm" len="sm"/>
            <a:tailEnd type="triangle" w="sm" len="sm"/>
          </a:ln>
        </p:spPr>
        <p:txBody>
          <a:bodyPr wrap="none"/>
          <a:lstStyle/>
          <a:p>
            <a:endParaRPr lang="en-US"/>
          </a:p>
        </p:txBody>
      </p:sp>
      <p:sp>
        <p:nvSpPr>
          <p:cNvPr id="108558" name="Line 18"/>
          <p:cNvSpPr>
            <a:spLocks noChangeShapeType="1"/>
          </p:cNvSpPr>
          <p:nvPr/>
        </p:nvSpPr>
        <p:spPr bwMode="auto">
          <a:xfrm>
            <a:off x="2438400" y="4800600"/>
            <a:ext cx="0" cy="304800"/>
          </a:xfrm>
          <a:prstGeom prst="line">
            <a:avLst/>
          </a:prstGeom>
          <a:noFill/>
          <a:ln w="38100" cap="sq">
            <a:solidFill>
              <a:schemeClr val="tx1"/>
            </a:solidFill>
            <a:round/>
            <a:headEnd type="none" w="sm" len="sm"/>
            <a:tailEnd type="triangle" w="sm" len="sm"/>
          </a:ln>
        </p:spPr>
        <p:txBody>
          <a:bodyPr wrap="none"/>
          <a:lstStyle/>
          <a:p>
            <a:endParaRPr lang="en-US"/>
          </a:p>
        </p:txBody>
      </p:sp>
      <p:sp>
        <p:nvSpPr>
          <p:cNvPr id="108559" name="Line 19"/>
          <p:cNvSpPr>
            <a:spLocks noChangeShapeType="1"/>
          </p:cNvSpPr>
          <p:nvPr/>
        </p:nvSpPr>
        <p:spPr bwMode="auto">
          <a:xfrm>
            <a:off x="2438400" y="5486400"/>
            <a:ext cx="0" cy="304800"/>
          </a:xfrm>
          <a:prstGeom prst="line">
            <a:avLst/>
          </a:prstGeom>
          <a:noFill/>
          <a:ln w="38100" cap="sq">
            <a:solidFill>
              <a:schemeClr val="tx1"/>
            </a:solidFill>
            <a:round/>
            <a:headEnd type="none" w="sm" len="sm"/>
            <a:tailEnd type="triangle" w="sm" len="sm"/>
          </a:ln>
        </p:spPr>
        <p:txBody>
          <a:bodyPr wrap="none"/>
          <a:lstStyle/>
          <a:p>
            <a:endParaRPr lang="en-US"/>
          </a:p>
        </p:txBody>
      </p:sp>
      <p:sp>
        <p:nvSpPr>
          <p:cNvPr id="108560" name="Line 20"/>
          <p:cNvSpPr>
            <a:spLocks noChangeShapeType="1"/>
          </p:cNvSpPr>
          <p:nvPr/>
        </p:nvSpPr>
        <p:spPr bwMode="auto">
          <a:xfrm>
            <a:off x="2438400" y="6096000"/>
            <a:ext cx="0" cy="304800"/>
          </a:xfrm>
          <a:prstGeom prst="line">
            <a:avLst/>
          </a:prstGeom>
          <a:noFill/>
          <a:ln w="38100" cap="sq">
            <a:solidFill>
              <a:schemeClr val="tx1"/>
            </a:solidFill>
            <a:round/>
            <a:headEnd type="none" w="sm" len="sm"/>
            <a:tailEnd type="triangle" w="sm" len="sm"/>
          </a:ln>
        </p:spPr>
        <p:txBody>
          <a:bodyPr wrap="none"/>
          <a:lstStyle/>
          <a:p>
            <a:endParaRPr lang="en-US"/>
          </a:p>
        </p:txBody>
      </p:sp>
      <p:sp>
        <p:nvSpPr>
          <p:cNvPr id="108561" name="Text Box 23"/>
          <p:cNvSpPr txBox="1">
            <a:spLocks noChangeArrowheads="1"/>
          </p:cNvSpPr>
          <p:nvPr/>
        </p:nvSpPr>
        <p:spPr bwMode="auto">
          <a:xfrm>
            <a:off x="5715000" y="2514600"/>
            <a:ext cx="3200400" cy="3292475"/>
          </a:xfrm>
          <a:prstGeom prst="rect">
            <a:avLst/>
          </a:prstGeom>
          <a:noFill/>
          <a:ln w="12700" cap="sq">
            <a:noFill/>
            <a:miter lim="800000"/>
            <a:headEnd type="none" w="sm" len="sm"/>
            <a:tailEnd type="none" w="sm" len="sm"/>
          </a:ln>
        </p:spPr>
        <p:txBody>
          <a:bodyPr>
            <a:spAutoFit/>
          </a:bodyPr>
          <a:lstStyle/>
          <a:p>
            <a:pPr>
              <a:spcBef>
                <a:spcPct val="50000"/>
              </a:spcBef>
              <a:buFontTx/>
              <a:buChar char="•"/>
            </a:pPr>
            <a:r>
              <a:rPr lang="en-US" sz="2000">
                <a:latin typeface="Times New Roman" pitchFamily="18" charset="0"/>
              </a:rPr>
              <a:t>The Hi-Lite in-office bleaching system is formulated for both light and chemical activation. </a:t>
            </a:r>
          </a:p>
          <a:p>
            <a:pPr>
              <a:spcBef>
                <a:spcPct val="50000"/>
              </a:spcBef>
              <a:buFontTx/>
              <a:buChar char="•"/>
            </a:pPr>
            <a:r>
              <a:rPr lang="en-US" sz="2000">
                <a:latin typeface="Times New Roman" pitchFamily="18" charset="0"/>
              </a:rPr>
              <a:t>It includes ferrous sulphate, which serves as a chemical activator and manganese sulphate, which is light activator and can accelerate the bleaching process</a:t>
            </a:r>
            <a:r>
              <a:rPr lang="en-US">
                <a:latin typeface="Times New Roman" pitchFamily="18" charset="0"/>
              </a:rPr>
              <a:t> </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ChangeArrowheads="1"/>
          </p:cNvSpPr>
          <p:nvPr/>
        </p:nvSpPr>
        <p:spPr bwMode="auto">
          <a:xfrm>
            <a:off x="1981200" y="1371600"/>
            <a:ext cx="5105400" cy="2532063"/>
          </a:xfrm>
          <a:prstGeom prst="rect">
            <a:avLst/>
          </a:prstGeom>
          <a:noFill/>
          <a:ln w="12700" cap="sq">
            <a:noFill/>
            <a:miter lim="800000"/>
            <a:headEnd type="none" w="sm" len="sm"/>
            <a:tailEnd type="none" w="sm" len="sm"/>
          </a:ln>
        </p:spPr>
        <p:txBody>
          <a:bodyPr>
            <a:spAutoFit/>
          </a:bodyPr>
          <a:lstStyle/>
          <a:p>
            <a:endParaRPr lang="en-US" b="1">
              <a:latin typeface="Times New Roman" pitchFamily="18" charset="0"/>
            </a:endParaRPr>
          </a:p>
          <a:p>
            <a:endParaRPr lang="en-US" b="1">
              <a:latin typeface="Times New Roman" pitchFamily="18" charset="0"/>
            </a:endParaRPr>
          </a:p>
          <a:p>
            <a:endParaRPr lang="en-US" b="1">
              <a:latin typeface="Times New Roman" pitchFamily="18" charset="0"/>
            </a:endParaRPr>
          </a:p>
          <a:p>
            <a:endParaRPr lang="en-US" b="1">
              <a:latin typeface="Times New Roman" pitchFamily="18" charset="0"/>
            </a:endParaRPr>
          </a:p>
          <a:p>
            <a:endParaRPr lang="en-US" b="1">
              <a:latin typeface="Times New Roman" pitchFamily="18" charset="0"/>
            </a:endParaRPr>
          </a:p>
          <a:p>
            <a:endParaRPr lang="en-US" b="1">
              <a:latin typeface="Times New Roman" pitchFamily="18" charset="0"/>
            </a:endParaRPr>
          </a:p>
          <a:p>
            <a:endParaRPr lang="en-US" b="1">
              <a:latin typeface="Times New Roman" pitchFamily="18" charset="0"/>
            </a:endParaRPr>
          </a:p>
          <a:p>
            <a:pPr>
              <a:lnSpc>
                <a:spcPct val="120000"/>
              </a:lnSpc>
              <a:spcBef>
                <a:spcPct val="50000"/>
              </a:spcBef>
              <a:buClr>
                <a:schemeClr val="tx2"/>
              </a:buClr>
              <a:buFont typeface="Wingdings" pitchFamily="2" charset="2"/>
              <a:buNone/>
            </a:pPr>
            <a:endParaRPr lang="en-US" sz="2000" b="1">
              <a:latin typeface="Comic Sans MS" pitchFamily="66" charset="0"/>
            </a:endParaRPr>
          </a:p>
        </p:txBody>
      </p:sp>
      <p:sp>
        <p:nvSpPr>
          <p:cNvPr id="109571" name="Rectangle 5"/>
          <p:cNvSpPr>
            <a:spLocks noGrp="1" noChangeArrowheads="1"/>
          </p:cNvSpPr>
          <p:nvPr>
            <p:ph type="title" idx="4294967295"/>
          </p:nvPr>
        </p:nvSpPr>
        <p:spPr>
          <a:xfrm>
            <a:off x="762000" y="76200"/>
            <a:ext cx="7924800" cy="762000"/>
          </a:xfrm>
        </p:spPr>
        <p:txBody>
          <a:bodyPr/>
          <a:lstStyle/>
          <a:p>
            <a:r>
              <a:rPr lang="en-US" sz="2400" b="1">
                <a:solidFill>
                  <a:srgbClr val="FF3300"/>
                </a:solidFill>
                <a:latin typeface="Times New Roman" pitchFamily="18" charset="0"/>
              </a:rPr>
              <a:t>ULTRASONIC TECHNOLOGY </a:t>
            </a:r>
          </a:p>
        </p:txBody>
      </p:sp>
      <p:sp>
        <p:nvSpPr>
          <p:cNvPr id="109572" name="Rectangle 6"/>
          <p:cNvSpPr>
            <a:spLocks noGrp="1" noChangeArrowheads="1"/>
          </p:cNvSpPr>
          <p:nvPr>
            <p:ph type="body" idx="4294967295"/>
          </p:nvPr>
        </p:nvSpPr>
        <p:spPr/>
        <p:txBody>
          <a:bodyPr/>
          <a:lstStyle/>
          <a:p>
            <a:pPr>
              <a:lnSpc>
                <a:spcPct val="90000"/>
              </a:lnSpc>
            </a:pPr>
            <a:r>
              <a:rPr lang="en-US" sz="2400">
                <a:latin typeface="Times New Roman" pitchFamily="18" charset="0"/>
              </a:rPr>
              <a:t>The latest addition to in office bleaching systems is the SONI whitening systems which utilizes ultrasonic technology with a 6 – 7.5 % hydrogen peroxide gel in upper and lower trays .</a:t>
            </a:r>
          </a:p>
          <a:p>
            <a:pPr>
              <a:lnSpc>
                <a:spcPct val="90000"/>
              </a:lnSpc>
            </a:pPr>
            <a:endParaRPr lang="en-US" sz="2400">
              <a:latin typeface="Times New Roman" pitchFamily="18" charset="0"/>
            </a:endParaRPr>
          </a:p>
          <a:p>
            <a:pPr>
              <a:lnSpc>
                <a:spcPct val="90000"/>
              </a:lnSpc>
            </a:pPr>
            <a:r>
              <a:rPr lang="en-US" sz="2400">
                <a:latin typeface="Times New Roman" pitchFamily="18" charset="0"/>
              </a:rPr>
              <a:t>The procedure involves approximately two cycles of 5 minutes but it is thought that use of ultrasonic energy indirectly encourages the production of more oxygen free radicals that permeate through the tooth to produce whitening effect</a:t>
            </a:r>
          </a:p>
        </p:txBody>
      </p:sp>
      <p:pic>
        <p:nvPicPr>
          <p:cNvPr id="109573" name="Picture 7" descr="soniwhite"/>
          <p:cNvPicPr>
            <a:picLocks noChangeAspect="1" noChangeArrowheads="1"/>
          </p:cNvPicPr>
          <p:nvPr/>
        </p:nvPicPr>
        <p:blipFill>
          <a:blip r:embed="rId2"/>
          <a:srcRect/>
          <a:stretch>
            <a:fillRect/>
          </a:stretch>
        </p:blipFill>
        <p:spPr bwMode="auto">
          <a:xfrm>
            <a:off x="2133600" y="4572000"/>
            <a:ext cx="2286000" cy="1981200"/>
          </a:xfrm>
          <a:prstGeom prst="rect">
            <a:avLst/>
          </a:prstGeom>
          <a:noFill/>
          <a:ln w="28575">
            <a:solidFill>
              <a:schemeClr val="tx1"/>
            </a:solidFill>
            <a:miter lim="800000"/>
            <a:headEnd/>
            <a:tailEnd/>
          </a:ln>
        </p:spPr>
      </p:pic>
      <p:pic>
        <p:nvPicPr>
          <p:cNvPr id="109574" name="Picture 8" descr="soniwhitetray"/>
          <p:cNvPicPr>
            <a:picLocks noChangeAspect="1" noChangeArrowheads="1"/>
          </p:cNvPicPr>
          <p:nvPr/>
        </p:nvPicPr>
        <p:blipFill>
          <a:blip r:embed="rId3"/>
          <a:srcRect/>
          <a:stretch>
            <a:fillRect/>
          </a:stretch>
        </p:blipFill>
        <p:spPr bwMode="auto">
          <a:xfrm>
            <a:off x="4648200" y="4572000"/>
            <a:ext cx="2271713" cy="1981200"/>
          </a:xfrm>
          <a:prstGeom prst="rect">
            <a:avLst/>
          </a:prstGeom>
          <a:noFill/>
          <a:ln w="28575">
            <a:solidFill>
              <a:schemeClr val="tx1"/>
            </a:solidFill>
            <a:miter lim="800000"/>
            <a:headEnd/>
            <a:tailEnd/>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6" name="Rectangle 8"/>
          <p:cNvSpPr>
            <a:spLocks noChangeArrowheads="1"/>
          </p:cNvSpPr>
          <p:nvPr/>
        </p:nvSpPr>
        <p:spPr bwMode="auto">
          <a:xfrm>
            <a:off x="2057400" y="152400"/>
            <a:ext cx="4800600" cy="990600"/>
          </a:xfrm>
          <a:prstGeom prst="rect">
            <a:avLst/>
          </a:prstGeom>
          <a:noFill/>
          <a:ln w="9525">
            <a:noFill/>
            <a:miter lim="800000"/>
            <a:headEnd/>
            <a:tailEnd/>
          </a:ln>
          <a:effectLst>
            <a:outerShdw dist="35921" dir="2700000" algn="ctr" rotWithShape="0">
              <a:schemeClr val="tx1"/>
            </a:outerShdw>
          </a:effectLst>
        </p:spPr>
        <p:txBody>
          <a:bodyPr/>
          <a:lstStyle/>
          <a:p>
            <a:pPr marL="342900" indent="-342900">
              <a:spcBef>
                <a:spcPct val="20000"/>
              </a:spcBef>
              <a:buClr>
                <a:srgbClr val="66FF33"/>
              </a:buClr>
              <a:buSzPct val="80000"/>
              <a:buFont typeface="Wingdings" pitchFamily="2" charset="2"/>
              <a:buNone/>
            </a:pPr>
            <a:r>
              <a:rPr lang="en-US" sz="3000" dirty="0" smtClean="0"/>
              <a:t>EXTRINSIC DISCOLORATION</a:t>
            </a:r>
            <a:endParaRPr lang="en-US" sz="3000" dirty="0"/>
          </a:p>
        </p:txBody>
      </p:sp>
      <p:grpSp>
        <p:nvGrpSpPr>
          <p:cNvPr id="2" name="Group 9"/>
          <p:cNvGrpSpPr>
            <a:grpSpLocks/>
          </p:cNvGrpSpPr>
          <p:nvPr/>
        </p:nvGrpSpPr>
        <p:grpSpPr bwMode="auto">
          <a:xfrm>
            <a:off x="1600200" y="823913"/>
            <a:ext cx="5688013" cy="3657600"/>
            <a:chOff x="1056" y="192"/>
            <a:chExt cx="3583" cy="2304"/>
          </a:xfrm>
        </p:grpSpPr>
        <p:pic>
          <p:nvPicPr>
            <p:cNvPr id="15383" name="Picture 10" descr="9"/>
            <p:cNvPicPr>
              <a:picLocks noChangeAspect="1" noChangeArrowheads="1"/>
            </p:cNvPicPr>
            <p:nvPr/>
          </p:nvPicPr>
          <p:blipFill>
            <a:blip r:embed="rId3"/>
            <a:srcRect/>
            <a:stretch>
              <a:fillRect/>
            </a:stretch>
          </p:blipFill>
          <p:spPr bwMode="auto">
            <a:xfrm>
              <a:off x="1056" y="192"/>
              <a:ext cx="3583" cy="1998"/>
            </a:xfrm>
            <a:prstGeom prst="rect">
              <a:avLst/>
            </a:prstGeom>
            <a:noFill/>
            <a:ln w="9525">
              <a:noFill/>
              <a:miter lim="800000"/>
              <a:headEnd/>
              <a:tailEnd/>
            </a:ln>
          </p:spPr>
        </p:pic>
        <p:sp>
          <p:nvSpPr>
            <p:cNvPr id="15384" name="Text Box 11"/>
            <p:cNvSpPr txBox="1">
              <a:spLocks noChangeArrowheads="1"/>
            </p:cNvSpPr>
            <p:nvPr/>
          </p:nvSpPr>
          <p:spPr bwMode="auto">
            <a:xfrm>
              <a:off x="1200" y="2208"/>
              <a:ext cx="3261" cy="288"/>
            </a:xfrm>
            <a:prstGeom prst="rect">
              <a:avLst/>
            </a:prstGeom>
            <a:noFill/>
            <a:ln w="9525">
              <a:noFill/>
              <a:miter lim="800000"/>
              <a:headEnd/>
              <a:tailEnd/>
            </a:ln>
          </p:spPr>
          <p:txBody>
            <a:bodyPr wrap="none">
              <a:spAutoFit/>
            </a:bodyPr>
            <a:lstStyle/>
            <a:p>
              <a:pPr eaLnBrk="0" hangingPunct="0"/>
              <a:r>
                <a:rPr lang="en-US" sz="2400">
                  <a:solidFill>
                    <a:srgbClr val="FF3300"/>
                  </a:solidFill>
                </a:rPr>
                <a:t>Regular use of chlorhexidine rinse</a:t>
              </a:r>
            </a:p>
          </p:txBody>
        </p:sp>
      </p:grpSp>
      <p:grpSp>
        <p:nvGrpSpPr>
          <p:cNvPr id="3" name="Group 12"/>
          <p:cNvGrpSpPr>
            <a:grpSpLocks/>
          </p:cNvGrpSpPr>
          <p:nvPr/>
        </p:nvGrpSpPr>
        <p:grpSpPr bwMode="auto">
          <a:xfrm>
            <a:off x="1600200" y="976313"/>
            <a:ext cx="5630863" cy="3886200"/>
            <a:chOff x="1056" y="192"/>
            <a:chExt cx="3547" cy="2448"/>
          </a:xfrm>
        </p:grpSpPr>
        <p:pic>
          <p:nvPicPr>
            <p:cNvPr id="15381" name="Picture 13" descr="7"/>
            <p:cNvPicPr>
              <a:picLocks noChangeAspect="1" noChangeArrowheads="1"/>
            </p:cNvPicPr>
            <p:nvPr/>
          </p:nvPicPr>
          <p:blipFill>
            <a:blip r:embed="rId4"/>
            <a:srcRect/>
            <a:stretch>
              <a:fillRect/>
            </a:stretch>
          </p:blipFill>
          <p:spPr bwMode="auto">
            <a:xfrm>
              <a:off x="1056" y="192"/>
              <a:ext cx="3547" cy="2106"/>
            </a:xfrm>
            <a:prstGeom prst="rect">
              <a:avLst/>
            </a:prstGeom>
            <a:noFill/>
            <a:ln w="9525">
              <a:noFill/>
              <a:miter lim="800000"/>
              <a:headEnd/>
              <a:tailEnd/>
            </a:ln>
          </p:spPr>
        </p:pic>
        <p:sp>
          <p:nvSpPr>
            <p:cNvPr id="15382" name="Text Box 14"/>
            <p:cNvSpPr txBox="1">
              <a:spLocks noChangeArrowheads="1"/>
            </p:cNvSpPr>
            <p:nvPr/>
          </p:nvSpPr>
          <p:spPr bwMode="auto">
            <a:xfrm>
              <a:off x="1092" y="2352"/>
              <a:ext cx="3313" cy="288"/>
            </a:xfrm>
            <a:prstGeom prst="rect">
              <a:avLst/>
            </a:prstGeom>
            <a:noFill/>
            <a:ln w="9525">
              <a:noFill/>
              <a:miter lim="800000"/>
              <a:headEnd/>
              <a:tailEnd/>
            </a:ln>
          </p:spPr>
          <p:txBody>
            <a:bodyPr wrap="none">
              <a:spAutoFit/>
            </a:bodyPr>
            <a:lstStyle/>
            <a:p>
              <a:pPr eaLnBrk="0" hangingPunct="0"/>
              <a:r>
                <a:rPr lang="en-US" sz="2400">
                  <a:solidFill>
                    <a:srgbClr val="FF3300"/>
                  </a:solidFill>
                </a:rPr>
                <a:t>Staining can occur in tooth defects</a:t>
              </a:r>
            </a:p>
          </p:txBody>
        </p:sp>
      </p:grpSp>
      <p:grpSp>
        <p:nvGrpSpPr>
          <p:cNvPr id="4" name="Group 15"/>
          <p:cNvGrpSpPr>
            <a:grpSpLocks/>
          </p:cNvGrpSpPr>
          <p:nvPr/>
        </p:nvGrpSpPr>
        <p:grpSpPr bwMode="auto">
          <a:xfrm>
            <a:off x="1295400" y="1206500"/>
            <a:ext cx="6275388" cy="4037013"/>
            <a:chOff x="864" y="0"/>
            <a:chExt cx="3953" cy="2543"/>
          </a:xfrm>
        </p:grpSpPr>
        <p:pic>
          <p:nvPicPr>
            <p:cNvPr id="15379" name="Picture 16" descr="4"/>
            <p:cNvPicPr>
              <a:picLocks noChangeAspect="1" noChangeArrowheads="1"/>
            </p:cNvPicPr>
            <p:nvPr/>
          </p:nvPicPr>
          <p:blipFill>
            <a:blip r:embed="rId5"/>
            <a:srcRect/>
            <a:stretch>
              <a:fillRect/>
            </a:stretch>
          </p:blipFill>
          <p:spPr bwMode="auto">
            <a:xfrm>
              <a:off x="1104" y="0"/>
              <a:ext cx="3499" cy="2262"/>
            </a:xfrm>
            <a:prstGeom prst="rect">
              <a:avLst/>
            </a:prstGeom>
            <a:noFill/>
            <a:ln w="9525">
              <a:noFill/>
              <a:miter lim="800000"/>
              <a:headEnd/>
              <a:tailEnd/>
            </a:ln>
          </p:spPr>
        </p:pic>
        <p:sp>
          <p:nvSpPr>
            <p:cNvPr id="15380" name="Text Box 17"/>
            <p:cNvSpPr txBox="1">
              <a:spLocks noChangeArrowheads="1"/>
            </p:cNvSpPr>
            <p:nvPr/>
          </p:nvSpPr>
          <p:spPr bwMode="auto">
            <a:xfrm>
              <a:off x="864" y="2255"/>
              <a:ext cx="3953" cy="288"/>
            </a:xfrm>
            <a:prstGeom prst="rect">
              <a:avLst/>
            </a:prstGeom>
            <a:noFill/>
            <a:ln w="9525">
              <a:noFill/>
              <a:miter lim="800000"/>
              <a:headEnd/>
              <a:tailEnd/>
            </a:ln>
          </p:spPr>
          <p:txBody>
            <a:bodyPr wrap="none">
              <a:spAutoFit/>
            </a:bodyPr>
            <a:lstStyle/>
            <a:p>
              <a:pPr eaLnBrk="0" hangingPunct="0"/>
              <a:r>
                <a:rPr lang="en-US" sz="2400">
                  <a:solidFill>
                    <a:srgbClr val="FF3300"/>
                  </a:solidFill>
                </a:rPr>
                <a:t>Brown stains resulting from pipe smoking</a:t>
              </a:r>
            </a:p>
          </p:txBody>
        </p:sp>
      </p:grpSp>
      <p:grpSp>
        <p:nvGrpSpPr>
          <p:cNvPr id="5" name="Group 18"/>
          <p:cNvGrpSpPr>
            <a:grpSpLocks/>
          </p:cNvGrpSpPr>
          <p:nvPr/>
        </p:nvGrpSpPr>
        <p:grpSpPr bwMode="auto">
          <a:xfrm>
            <a:off x="1524000" y="1357313"/>
            <a:ext cx="5688013" cy="3481387"/>
            <a:chOff x="1088" y="1227"/>
            <a:chExt cx="3583" cy="2193"/>
          </a:xfrm>
        </p:grpSpPr>
        <p:pic>
          <p:nvPicPr>
            <p:cNvPr id="15377" name="Picture 19" descr="5"/>
            <p:cNvPicPr>
              <a:picLocks noChangeAspect="1" noChangeArrowheads="1"/>
            </p:cNvPicPr>
            <p:nvPr/>
          </p:nvPicPr>
          <p:blipFill>
            <a:blip r:embed="rId6"/>
            <a:srcRect/>
            <a:stretch>
              <a:fillRect/>
            </a:stretch>
          </p:blipFill>
          <p:spPr bwMode="auto">
            <a:xfrm>
              <a:off x="1088" y="1227"/>
              <a:ext cx="3583" cy="1866"/>
            </a:xfrm>
            <a:prstGeom prst="rect">
              <a:avLst/>
            </a:prstGeom>
            <a:noFill/>
            <a:ln w="9525">
              <a:noFill/>
              <a:miter lim="800000"/>
              <a:headEnd/>
              <a:tailEnd/>
            </a:ln>
          </p:spPr>
        </p:pic>
        <p:sp>
          <p:nvSpPr>
            <p:cNvPr id="15378" name="Text Box 20"/>
            <p:cNvSpPr txBox="1">
              <a:spLocks noChangeArrowheads="1"/>
            </p:cNvSpPr>
            <p:nvPr/>
          </p:nvSpPr>
          <p:spPr bwMode="auto">
            <a:xfrm>
              <a:off x="1397" y="3132"/>
              <a:ext cx="3234" cy="288"/>
            </a:xfrm>
            <a:prstGeom prst="rect">
              <a:avLst/>
            </a:prstGeom>
            <a:noFill/>
            <a:ln w="9525">
              <a:noFill/>
              <a:miter lim="800000"/>
              <a:headEnd/>
              <a:tailEnd/>
            </a:ln>
          </p:spPr>
          <p:txBody>
            <a:bodyPr wrap="none">
              <a:spAutoFit/>
            </a:bodyPr>
            <a:lstStyle/>
            <a:p>
              <a:pPr eaLnBrk="0" hangingPunct="0"/>
              <a:r>
                <a:rPr lang="en-US" sz="2400" b="0">
                  <a:solidFill>
                    <a:srgbClr val="FF3300"/>
                  </a:solidFill>
                </a:rPr>
                <a:t>Black stains from chewing betel-nuts</a:t>
              </a:r>
            </a:p>
          </p:txBody>
        </p:sp>
      </p:grpSp>
      <p:grpSp>
        <p:nvGrpSpPr>
          <p:cNvPr id="6" name="Group 21"/>
          <p:cNvGrpSpPr>
            <a:grpSpLocks/>
          </p:cNvGrpSpPr>
          <p:nvPr/>
        </p:nvGrpSpPr>
        <p:grpSpPr bwMode="auto">
          <a:xfrm>
            <a:off x="1295400" y="1052513"/>
            <a:ext cx="5756275" cy="3282950"/>
            <a:chOff x="1094" y="1269"/>
            <a:chExt cx="3626" cy="2068"/>
          </a:xfrm>
        </p:grpSpPr>
        <p:pic>
          <p:nvPicPr>
            <p:cNvPr id="15375" name="Picture 22" descr="010"/>
            <p:cNvPicPr>
              <a:picLocks noChangeAspect="1" noChangeArrowheads="1"/>
            </p:cNvPicPr>
            <p:nvPr/>
          </p:nvPicPr>
          <p:blipFill>
            <a:blip r:embed="rId7"/>
            <a:srcRect/>
            <a:stretch>
              <a:fillRect/>
            </a:stretch>
          </p:blipFill>
          <p:spPr bwMode="auto">
            <a:xfrm>
              <a:off x="1094" y="1269"/>
              <a:ext cx="3571" cy="1782"/>
            </a:xfrm>
            <a:prstGeom prst="rect">
              <a:avLst/>
            </a:prstGeom>
            <a:noFill/>
            <a:ln w="9525">
              <a:noFill/>
              <a:miter lim="800000"/>
              <a:headEnd/>
              <a:tailEnd/>
            </a:ln>
          </p:spPr>
        </p:pic>
        <p:sp>
          <p:nvSpPr>
            <p:cNvPr id="15376" name="Text Box 23"/>
            <p:cNvSpPr txBox="1">
              <a:spLocks noChangeArrowheads="1"/>
            </p:cNvSpPr>
            <p:nvPr/>
          </p:nvSpPr>
          <p:spPr bwMode="auto">
            <a:xfrm>
              <a:off x="1108" y="3049"/>
              <a:ext cx="3612" cy="288"/>
            </a:xfrm>
            <a:prstGeom prst="rect">
              <a:avLst/>
            </a:prstGeom>
            <a:noFill/>
            <a:ln w="9525">
              <a:noFill/>
              <a:miter lim="800000"/>
              <a:headEnd/>
              <a:tailEnd/>
            </a:ln>
          </p:spPr>
          <p:txBody>
            <a:bodyPr wrap="none">
              <a:spAutoFit/>
            </a:bodyPr>
            <a:lstStyle/>
            <a:p>
              <a:pPr eaLnBrk="0" hangingPunct="0"/>
              <a:r>
                <a:rPr lang="en-US" sz="2400">
                  <a:solidFill>
                    <a:srgbClr val="FF3300"/>
                  </a:solidFill>
                </a:rPr>
                <a:t>Stains due to chromagenic foodstuffs </a:t>
              </a:r>
            </a:p>
          </p:txBody>
        </p:sp>
      </p:grpSp>
      <p:grpSp>
        <p:nvGrpSpPr>
          <p:cNvPr id="7" name="Group 24"/>
          <p:cNvGrpSpPr>
            <a:grpSpLocks/>
          </p:cNvGrpSpPr>
          <p:nvPr/>
        </p:nvGrpSpPr>
        <p:grpSpPr bwMode="auto">
          <a:xfrm>
            <a:off x="1338262" y="1128713"/>
            <a:ext cx="5573713" cy="5734050"/>
            <a:chOff x="1124" y="518"/>
            <a:chExt cx="3511" cy="3612"/>
          </a:xfrm>
        </p:grpSpPr>
        <p:pic>
          <p:nvPicPr>
            <p:cNvPr id="15373" name="Picture 25" descr="2"/>
            <p:cNvPicPr>
              <a:picLocks noChangeAspect="1" noChangeArrowheads="1"/>
            </p:cNvPicPr>
            <p:nvPr/>
          </p:nvPicPr>
          <p:blipFill>
            <a:blip r:embed="rId8"/>
            <a:srcRect/>
            <a:stretch>
              <a:fillRect/>
            </a:stretch>
          </p:blipFill>
          <p:spPr bwMode="auto">
            <a:xfrm>
              <a:off x="1124" y="518"/>
              <a:ext cx="3511" cy="3283"/>
            </a:xfrm>
            <a:prstGeom prst="rect">
              <a:avLst/>
            </a:prstGeom>
            <a:noFill/>
            <a:ln w="9525">
              <a:noFill/>
              <a:miter lim="800000"/>
              <a:headEnd/>
              <a:tailEnd/>
            </a:ln>
          </p:spPr>
        </p:pic>
        <p:sp>
          <p:nvSpPr>
            <p:cNvPr id="15374" name="Text Box 26"/>
            <p:cNvSpPr txBox="1">
              <a:spLocks noChangeArrowheads="1"/>
            </p:cNvSpPr>
            <p:nvPr/>
          </p:nvSpPr>
          <p:spPr bwMode="auto">
            <a:xfrm>
              <a:off x="1289" y="3839"/>
              <a:ext cx="3293" cy="291"/>
            </a:xfrm>
            <a:prstGeom prst="rect">
              <a:avLst/>
            </a:prstGeom>
            <a:noFill/>
            <a:ln w="9525">
              <a:noFill/>
              <a:miter lim="800000"/>
              <a:headEnd/>
              <a:tailEnd/>
            </a:ln>
          </p:spPr>
          <p:txBody>
            <a:bodyPr wrap="square">
              <a:spAutoFit/>
            </a:bodyPr>
            <a:lstStyle/>
            <a:p>
              <a:pPr eaLnBrk="0" hangingPunct="0"/>
              <a:r>
                <a:rPr lang="en-US" sz="2400" dirty="0">
                  <a:solidFill>
                    <a:srgbClr val="FF3300"/>
                  </a:solidFill>
                </a:rPr>
                <a:t>Thick brick-red stain on the cervical third</a:t>
              </a:r>
            </a:p>
          </p:txBody>
        </p:sp>
      </p:grpSp>
      <p:grpSp>
        <p:nvGrpSpPr>
          <p:cNvPr id="8" name="Group 27"/>
          <p:cNvGrpSpPr>
            <a:grpSpLocks/>
          </p:cNvGrpSpPr>
          <p:nvPr/>
        </p:nvGrpSpPr>
        <p:grpSpPr bwMode="auto">
          <a:xfrm>
            <a:off x="1295400" y="1204913"/>
            <a:ext cx="6851650" cy="4586287"/>
            <a:chOff x="865" y="864"/>
            <a:chExt cx="4316" cy="2889"/>
          </a:xfrm>
        </p:grpSpPr>
        <p:pic>
          <p:nvPicPr>
            <p:cNvPr id="15371" name="Picture 28" descr="1"/>
            <p:cNvPicPr>
              <a:picLocks noChangeAspect="1" noChangeArrowheads="1"/>
            </p:cNvPicPr>
            <p:nvPr/>
          </p:nvPicPr>
          <p:blipFill>
            <a:blip r:embed="rId9"/>
            <a:srcRect/>
            <a:stretch>
              <a:fillRect/>
            </a:stretch>
          </p:blipFill>
          <p:spPr bwMode="auto">
            <a:xfrm>
              <a:off x="1056" y="864"/>
              <a:ext cx="3574" cy="2464"/>
            </a:xfrm>
            <a:prstGeom prst="rect">
              <a:avLst/>
            </a:prstGeom>
            <a:noFill/>
            <a:ln w="9525">
              <a:noFill/>
              <a:miter lim="800000"/>
              <a:headEnd/>
              <a:tailEnd/>
            </a:ln>
          </p:spPr>
        </p:pic>
        <p:sp>
          <p:nvSpPr>
            <p:cNvPr id="15372" name="Text Box 29"/>
            <p:cNvSpPr txBox="1">
              <a:spLocks noChangeArrowheads="1"/>
            </p:cNvSpPr>
            <p:nvPr/>
          </p:nvSpPr>
          <p:spPr bwMode="auto">
            <a:xfrm>
              <a:off x="865" y="3465"/>
              <a:ext cx="4316" cy="288"/>
            </a:xfrm>
            <a:prstGeom prst="rect">
              <a:avLst/>
            </a:prstGeom>
            <a:noFill/>
            <a:ln w="9525">
              <a:noFill/>
              <a:miter lim="800000"/>
              <a:headEnd/>
              <a:tailEnd/>
            </a:ln>
          </p:spPr>
          <p:txBody>
            <a:bodyPr wrap="none">
              <a:spAutoFit/>
            </a:bodyPr>
            <a:lstStyle/>
            <a:p>
              <a:pPr eaLnBrk="0" hangingPunct="0"/>
              <a:r>
                <a:rPr lang="en-US" sz="2400" dirty="0">
                  <a:solidFill>
                    <a:srgbClr val="FF3300"/>
                  </a:solidFill>
                </a:rPr>
                <a:t>Green stain associated with poor oral hygiene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16776">
                                            <p:txEl>
                                              <p:pRg st="0" end="0"/>
                                            </p:txEl>
                                          </p:spTgt>
                                        </p:tgtEl>
                                        <p:attrNameLst>
                                          <p:attrName>style.visibility</p:attrName>
                                        </p:attrNameLst>
                                      </p:cBhvr>
                                      <p:to>
                                        <p:strVal val="visible"/>
                                      </p:to>
                                    </p:set>
                                    <p:anim calcmode="lin" valueType="num">
                                      <p:cBhvr>
                                        <p:cTn id="7" dur="500" fill="hold"/>
                                        <p:tgtEl>
                                          <p:spTgt spid="41677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677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762000" y="0"/>
            <a:ext cx="7924800" cy="762000"/>
          </a:xfrm>
        </p:spPr>
        <p:txBody>
          <a:bodyPr>
            <a:normAutofit/>
          </a:bodyPr>
          <a:lstStyle/>
          <a:p>
            <a:r>
              <a:rPr lang="en-US" sz="3200" b="1" dirty="0" smtClean="0">
                <a:latin typeface="Times New Roman" pitchFamily="18" charset="0"/>
              </a:rPr>
              <a:t>THE LASER BLEACHING TECHNIQUE</a:t>
            </a:r>
            <a:endParaRPr lang="en-US" sz="3200" b="1" dirty="0">
              <a:latin typeface="Times New Roman" pitchFamily="18" charset="0"/>
            </a:endParaRPr>
          </a:p>
        </p:txBody>
      </p:sp>
      <p:sp>
        <p:nvSpPr>
          <p:cNvPr id="111619" name="Rectangle 3"/>
          <p:cNvSpPr>
            <a:spLocks noGrp="1" noChangeArrowheads="1"/>
          </p:cNvSpPr>
          <p:nvPr>
            <p:ph type="body" idx="4294967295"/>
          </p:nvPr>
        </p:nvSpPr>
        <p:spPr>
          <a:xfrm>
            <a:off x="0" y="838200"/>
            <a:ext cx="9144000" cy="6019800"/>
          </a:xfrm>
        </p:spPr>
        <p:txBody>
          <a:bodyPr>
            <a:normAutofit/>
          </a:bodyPr>
          <a:lstStyle/>
          <a:p>
            <a:pPr>
              <a:lnSpc>
                <a:spcPct val="80000"/>
              </a:lnSpc>
              <a:buFontTx/>
              <a:buNone/>
            </a:pPr>
            <a:r>
              <a:rPr lang="en-US" sz="2000" b="1" dirty="0">
                <a:solidFill>
                  <a:srgbClr val="FF0000"/>
                </a:solidFill>
                <a:latin typeface="+mj-lt"/>
              </a:rPr>
              <a:t>Types of lasers</a:t>
            </a:r>
          </a:p>
          <a:p>
            <a:pPr>
              <a:lnSpc>
                <a:spcPct val="80000"/>
              </a:lnSpc>
              <a:buFontTx/>
              <a:buNone/>
            </a:pPr>
            <a:endParaRPr lang="en-US" sz="2000" b="0" dirty="0">
              <a:latin typeface="Book Antiqua" pitchFamily="18" charset="0"/>
            </a:endParaRPr>
          </a:p>
          <a:p>
            <a:pPr>
              <a:lnSpc>
                <a:spcPct val="80000"/>
              </a:lnSpc>
            </a:pPr>
            <a:r>
              <a:rPr lang="en-US" sz="2000" b="0" dirty="0">
                <a:latin typeface="Book Antiqua" pitchFamily="18" charset="0"/>
              </a:rPr>
              <a:t>carbon dioxide,</a:t>
            </a:r>
          </a:p>
          <a:p>
            <a:pPr>
              <a:lnSpc>
                <a:spcPct val="80000"/>
              </a:lnSpc>
            </a:pPr>
            <a:r>
              <a:rPr lang="en-US" sz="2000" b="0" dirty="0">
                <a:latin typeface="Book Antiqua" pitchFamily="18" charset="0"/>
              </a:rPr>
              <a:t>Argon</a:t>
            </a:r>
          </a:p>
          <a:p>
            <a:pPr>
              <a:lnSpc>
                <a:spcPct val="80000"/>
              </a:lnSpc>
            </a:pPr>
            <a:endParaRPr lang="en-US" sz="2000" b="0" dirty="0">
              <a:latin typeface="Book Antiqua" pitchFamily="18" charset="0"/>
            </a:endParaRPr>
          </a:p>
          <a:p>
            <a:pPr>
              <a:lnSpc>
                <a:spcPct val="80000"/>
              </a:lnSpc>
              <a:buFontTx/>
              <a:buNone/>
            </a:pPr>
            <a:r>
              <a:rPr lang="en-US" sz="2000" b="1" dirty="0" smtClean="0">
                <a:solidFill>
                  <a:srgbClr val="FF0000"/>
                </a:solidFill>
                <a:latin typeface="Book Antiqua" pitchFamily="18" charset="0"/>
              </a:rPr>
              <a:t>Advantages </a:t>
            </a:r>
            <a:r>
              <a:rPr lang="en-US" sz="2000" b="1" dirty="0">
                <a:solidFill>
                  <a:srgbClr val="FF0000"/>
                </a:solidFill>
                <a:latin typeface="Book Antiqua" pitchFamily="18" charset="0"/>
              </a:rPr>
              <a:t>of laser bleaching</a:t>
            </a:r>
          </a:p>
          <a:p>
            <a:pPr>
              <a:lnSpc>
                <a:spcPct val="80000"/>
              </a:lnSpc>
              <a:buFontTx/>
              <a:buNone/>
            </a:pPr>
            <a:endParaRPr lang="en-US" sz="2000" b="0" dirty="0">
              <a:latin typeface="Book Antiqua" pitchFamily="18" charset="0"/>
            </a:endParaRPr>
          </a:p>
          <a:p>
            <a:pPr>
              <a:lnSpc>
                <a:spcPct val="80000"/>
              </a:lnSpc>
            </a:pPr>
            <a:r>
              <a:rPr lang="en-US" sz="2000" b="0" dirty="0">
                <a:latin typeface="Book Antiqua" pitchFamily="18" charset="0"/>
              </a:rPr>
              <a:t>Laser bleaching is faster due to the high concentration of an active ingredient .</a:t>
            </a:r>
          </a:p>
          <a:p>
            <a:pPr>
              <a:lnSpc>
                <a:spcPct val="80000"/>
              </a:lnSpc>
            </a:pPr>
            <a:r>
              <a:rPr lang="en-US" sz="2000" b="0" dirty="0">
                <a:latin typeface="Book Antiqua" pitchFamily="18" charset="0"/>
              </a:rPr>
              <a:t>It may act as a jump start for difficult cases by helping to remove difficult stains caused by tetracycline and </a:t>
            </a:r>
            <a:r>
              <a:rPr lang="en-US" sz="2000" b="0" dirty="0" err="1">
                <a:latin typeface="Book Antiqua" pitchFamily="18" charset="0"/>
              </a:rPr>
              <a:t>fluorosis</a:t>
            </a:r>
            <a:endParaRPr lang="en-US" sz="2000" b="0" dirty="0">
              <a:latin typeface="Book Antiqua" pitchFamily="18" charset="0"/>
            </a:endParaRPr>
          </a:p>
          <a:p>
            <a:pPr>
              <a:lnSpc>
                <a:spcPct val="80000"/>
              </a:lnSpc>
              <a:buFontTx/>
              <a:buNone/>
            </a:pPr>
            <a:endParaRPr lang="en-US" sz="2000" b="0" dirty="0">
              <a:latin typeface="Book Antiqua" pitchFamily="18" charset="0"/>
            </a:endParaRPr>
          </a:p>
          <a:p>
            <a:pPr>
              <a:lnSpc>
                <a:spcPct val="80000"/>
              </a:lnSpc>
              <a:buFontTx/>
              <a:buNone/>
            </a:pPr>
            <a:r>
              <a:rPr lang="en-US" sz="2000" b="1" dirty="0">
                <a:solidFill>
                  <a:srgbClr val="FF0000"/>
                </a:solidFill>
                <a:latin typeface="Book Antiqua" pitchFamily="18" charset="0"/>
              </a:rPr>
              <a:t>Disadvantages </a:t>
            </a:r>
          </a:p>
          <a:p>
            <a:pPr>
              <a:lnSpc>
                <a:spcPct val="80000"/>
              </a:lnSpc>
            </a:pPr>
            <a:r>
              <a:rPr lang="en-US" sz="2000" b="0" dirty="0">
                <a:latin typeface="Book Antiqua" pitchFamily="18" charset="0"/>
              </a:rPr>
              <a:t>Cost ; expensive</a:t>
            </a:r>
          </a:p>
          <a:p>
            <a:pPr>
              <a:lnSpc>
                <a:spcPct val="80000"/>
              </a:lnSpc>
            </a:pPr>
            <a:r>
              <a:rPr lang="en-US" sz="2000" b="0" dirty="0">
                <a:latin typeface="Book Antiqua" pitchFamily="18" charset="0"/>
              </a:rPr>
              <a:t>The procedure is time consuming</a:t>
            </a:r>
          </a:p>
          <a:p>
            <a:pPr>
              <a:lnSpc>
                <a:spcPct val="80000"/>
              </a:lnSpc>
            </a:pPr>
            <a:r>
              <a:rPr lang="en-US" sz="2000" b="0" dirty="0">
                <a:latin typeface="Book Antiqua" pitchFamily="18" charset="0"/>
              </a:rPr>
              <a:t>Post operative sensitivity can be high</a:t>
            </a:r>
          </a:p>
          <a:p>
            <a:pPr>
              <a:lnSpc>
                <a:spcPct val="80000"/>
              </a:lnSpc>
            </a:pPr>
            <a:endParaRPr lang="en-US" sz="2000" b="0" dirty="0">
              <a:solidFill>
                <a:schemeClr val="bg1"/>
              </a:solidFill>
              <a:latin typeface="Book Antiqua" pitchFamily="18" charset="0"/>
            </a:endParaRPr>
          </a:p>
          <a:p>
            <a:pPr>
              <a:lnSpc>
                <a:spcPct val="80000"/>
              </a:lnSpc>
            </a:pPr>
            <a:endParaRPr lang="en-US" sz="900" dirty="0">
              <a:latin typeface="Times New Roman" pitchFamily="18" charset="0"/>
            </a:endParaRPr>
          </a:p>
          <a:p>
            <a:pPr>
              <a:lnSpc>
                <a:spcPct val="80000"/>
              </a:lnSpc>
            </a:pPr>
            <a:endParaRPr lang="en-US" sz="900" dirty="0">
              <a:latin typeface="Times New Roman" pitchFamily="18" charset="0"/>
            </a:endParaRPr>
          </a:p>
        </p:txBody>
      </p:sp>
      <p:pic>
        <p:nvPicPr>
          <p:cNvPr id="111620" name="Picture 4" descr="scan0005_0"/>
          <p:cNvPicPr>
            <a:picLocks noChangeAspect="1" noChangeArrowheads="1"/>
          </p:cNvPicPr>
          <p:nvPr/>
        </p:nvPicPr>
        <p:blipFill>
          <a:blip r:embed="rId2"/>
          <a:srcRect l="8429" t="8511" r="8429" b="41135"/>
          <a:stretch>
            <a:fillRect/>
          </a:stretch>
        </p:blipFill>
        <p:spPr bwMode="auto">
          <a:xfrm>
            <a:off x="5791200" y="990600"/>
            <a:ext cx="2898775" cy="2028825"/>
          </a:xfrm>
          <a:prstGeom prst="rect">
            <a:avLst/>
          </a:prstGeom>
          <a:noFill/>
          <a:ln w="28575">
            <a:solidFill>
              <a:schemeClr val="tx1"/>
            </a:solidFill>
            <a:miter lim="800000"/>
            <a:headEnd/>
            <a:tailEnd/>
          </a:ln>
        </p:spPr>
      </p:pic>
      <p:pic>
        <p:nvPicPr>
          <p:cNvPr id="111621" name="Picture 5"/>
          <p:cNvPicPr>
            <a:picLocks noChangeAspect="1" noChangeArrowheads="1"/>
          </p:cNvPicPr>
          <p:nvPr/>
        </p:nvPicPr>
        <p:blipFill>
          <a:blip r:embed="rId3"/>
          <a:srcRect/>
          <a:stretch>
            <a:fillRect/>
          </a:stretch>
        </p:blipFill>
        <p:spPr bwMode="auto">
          <a:xfrm>
            <a:off x="6172200" y="4419600"/>
            <a:ext cx="1893888" cy="2209800"/>
          </a:xfrm>
          <a:prstGeom prst="rect">
            <a:avLst/>
          </a:prstGeom>
          <a:noFill/>
          <a:ln w="28575">
            <a:solidFill>
              <a:schemeClr val="tx1"/>
            </a:solidFill>
            <a:miter lim="800000"/>
            <a:headEnd/>
            <a:tailEnd/>
          </a:ln>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0" y="152400"/>
            <a:ext cx="9144000" cy="1143000"/>
          </a:xfrm>
        </p:spPr>
        <p:txBody>
          <a:bodyPr/>
          <a:lstStyle/>
          <a:p>
            <a:r>
              <a:rPr lang="en-US" sz="3200" b="1" dirty="0" smtClean="0">
                <a:latin typeface="Times New Roman" pitchFamily="18" charset="0"/>
              </a:rPr>
              <a:t>XENON HALOGEN BLEACHING</a:t>
            </a:r>
            <a:endParaRPr lang="en-US" sz="3200" b="1" dirty="0">
              <a:latin typeface="Times New Roman" pitchFamily="18" charset="0"/>
            </a:endParaRPr>
          </a:p>
        </p:txBody>
      </p:sp>
      <p:sp>
        <p:nvSpPr>
          <p:cNvPr id="112643" name="Rectangle 3"/>
          <p:cNvSpPr>
            <a:spLocks noGrp="1" noChangeArrowheads="1"/>
          </p:cNvSpPr>
          <p:nvPr>
            <p:ph type="body" idx="4294967295"/>
          </p:nvPr>
        </p:nvSpPr>
        <p:spPr/>
        <p:txBody>
          <a:bodyPr/>
          <a:lstStyle/>
          <a:p>
            <a:pPr>
              <a:lnSpc>
                <a:spcPct val="90000"/>
              </a:lnSpc>
            </a:pPr>
            <a:r>
              <a:rPr lang="en-US" sz="2000" b="0">
                <a:latin typeface="Times New Roman" pitchFamily="18" charset="0"/>
              </a:rPr>
              <a:t>Non laser, high intensity light.</a:t>
            </a:r>
          </a:p>
          <a:p>
            <a:pPr>
              <a:lnSpc>
                <a:spcPct val="90000"/>
              </a:lnSpc>
            </a:pPr>
            <a:endParaRPr lang="en-US" sz="2000" b="0">
              <a:latin typeface="Times New Roman" pitchFamily="18" charset="0"/>
            </a:endParaRPr>
          </a:p>
          <a:p>
            <a:pPr>
              <a:lnSpc>
                <a:spcPct val="90000"/>
              </a:lnSpc>
            </a:pPr>
            <a:r>
              <a:rPr lang="en-US" sz="2000" b="0">
                <a:latin typeface="Times New Roman" pitchFamily="18" charset="0"/>
              </a:rPr>
              <a:t> Produces lot of heat, thus applied for 3 seconds.</a:t>
            </a:r>
          </a:p>
          <a:p>
            <a:pPr>
              <a:lnSpc>
                <a:spcPct val="90000"/>
              </a:lnSpc>
            </a:pPr>
            <a:endParaRPr lang="en-US" sz="2000" b="0">
              <a:latin typeface="Times New Roman" pitchFamily="18" charset="0"/>
            </a:endParaRPr>
          </a:p>
          <a:p>
            <a:pPr>
              <a:lnSpc>
                <a:spcPct val="90000"/>
              </a:lnSpc>
            </a:pPr>
            <a:r>
              <a:rPr lang="en-US" sz="2000" b="0">
                <a:latin typeface="Times New Roman" pitchFamily="18" charset="0"/>
              </a:rPr>
              <a:t> Action is thermal and stimulates the catalyst in the chemical.</a:t>
            </a:r>
          </a:p>
          <a:p>
            <a:pPr>
              <a:lnSpc>
                <a:spcPct val="90000"/>
              </a:lnSpc>
            </a:pPr>
            <a:endParaRPr lang="en-US" sz="2000" b="0">
              <a:latin typeface="Times New Roman" pitchFamily="18" charset="0"/>
            </a:endParaRPr>
          </a:p>
          <a:p>
            <a:pPr>
              <a:lnSpc>
                <a:spcPct val="90000"/>
              </a:lnSpc>
            </a:pPr>
            <a:r>
              <a:rPr lang="en-US" sz="2000" b="0">
                <a:latin typeface="Times New Roman" pitchFamily="18" charset="0"/>
              </a:rPr>
              <a:t> Full smile illuminator used for dual arch bleaching.</a:t>
            </a:r>
          </a:p>
          <a:p>
            <a:pPr>
              <a:lnSpc>
                <a:spcPct val="90000"/>
              </a:lnSpc>
            </a:pPr>
            <a:endParaRPr lang="en-US" sz="2000" b="0">
              <a:latin typeface="Times New Roman" pitchFamily="18" charset="0"/>
            </a:endParaRPr>
          </a:p>
          <a:p>
            <a:pPr>
              <a:lnSpc>
                <a:spcPct val="90000"/>
              </a:lnSpc>
            </a:pPr>
            <a:r>
              <a:rPr lang="en-US" sz="2000" b="0">
                <a:latin typeface="Times New Roman" pitchFamily="18" charset="0"/>
              </a:rPr>
              <a:t> Applied for three 10-minute passes.</a:t>
            </a:r>
          </a:p>
          <a:p>
            <a:pPr>
              <a:lnSpc>
                <a:spcPct val="90000"/>
              </a:lnSpc>
            </a:pPr>
            <a:endParaRPr lang="en-US" sz="2000" b="0">
              <a:latin typeface="Times New Roman" pitchFamily="18" charset="0"/>
            </a:endParaRPr>
          </a:p>
          <a:p>
            <a:pPr>
              <a:lnSpc>
                <a:spcPct val="90000"/>
              </a:lnSpc>
            </a:pPr>
            <a:endParaRPr lang="en-US" sz="2000" b="0">
              <a:latin typeface="Times New Roman" pitchFamily="18" charset="0"/>
            </a:endParaRPr>
          </a:p>
          <a:p>
            <a:pPr>
              <a:lnSpc>
                <a:spcPct val="90000"/>
              </a:lnSpc>
            </a:pPr>
            <a:endParaRPr lang="en-US" sz="2400"/>
          </a:p>
        </p:txBody>
      </p:sp>
      <p:pic>
        <p:nvPicPr>
          <p:cNvPr id="112644" name="Picture 4" descr="scan0006_0"/>
          <p:cNvPicPr>
            <a:picLocks noChangeAspect="1" noChangeArrowheads="1"/>
          </p:cNvPicPr>
          <p:nvPr/>
        </p:nvPicPr>
        <p:blipFill>
          <a:blip r:embed="rId2"/>
          <a:srcRect l="11111" t="6287" r="8046" b="36542"/>
          <a:stretch>
            <a:fillRect/>
          </a:stretch>
        </p:blipFill>
        <p:spPr bwMode="auto">
          <a:xfrm>
            <a:off x="1371600" y="4648200"/>
            <a:ext cx="2206625" cy="1828800"/>
          </a:xfrm>
          <a:prstGeom prst="rect">
            <a:avLst/>
          </a:prstGeom>
          <a:noFill/>
          <a:ln w="28575">
            <a:solidFill>
              <a:schemeClr val="tx1"/>
            </a:solidFill>
            <a:miter lim="800000"/>
            <a:headEnd/>
            <a:tailEnd/>
          </a:ln>
        </p:spPr>
      </p:pic>
      <p:pic>
        <p:nvPicPr>
          <p:cNvPr id="112645" name="Picture 5" descr="lumaarch_0"/>
          <p:cNvPicPr>
            <a:picLocks noChangeAspect="1" noChangeArrowheads="1"/>
          </p:cNvPicPr>
          <p:nvPr/>
        </p:nvPicPr>
        <p:blipFill>
          <a:blip r:embed="rId3"/>
          <a:srcRect b="16000"/>
          <a:stretch>
            <a:fillRect/>
          </a:stretch>
        </p:blipFill>
        <p:spPr bwMode="auto">
          <a:xfrm>
            <a:off x="5105400" y="4648200"/>
            <a:ext cx="2895600" cy="2027238"/>
          </a:xfrm>
          <a:prstGeom prst="rect">
            <a:avLst/>
          </a:prstGeom>
          <a:noFill/>
          <a:ln w="9525">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idx="4294967295"/>
          </p:nvPr>
        </p:nvSpPr>
        <p:spPr/>
        <p:txBody>
          <a:bodyPr/>
          <a:lstStyle/>
          <a:p>
            <a:pPr eaLnBrk="1" hangingPunct="1">
              <a:buFont typeface="Wingdings" pitchFamily="2" charset="2"/>
              <a:buNone/>
              <a:defRPr/>
            </a:pPr>
            <a:r>
              <a:rPr lang="en-US" smtClean="0"/>
              <a:t>       BEFORE                           AFTER</a:t>
            </a:r>
          </a:p>
        </p:txBody>
      </p:sp>
      <p:pic>
        <p:nvPicPr>
          <p:cNvPr id="54275" name="Picture 4"/>
          <p:cNvPicPr>
            <a:picLocks noChangeAspect="1" noChangeArrowheads="1"/>
          </p:cNvPicPr>
          <p:nvPr/>
        </p:nvPicPr>
        <p:blipFill>
          <a:blip r:embed="rId2"/>
          <a:srcRect/>
          <a:stretch>
            <a:fillRect/>
          </a:stretch>
        </p:blipFill>
        <p:spPr bwMode="auto">
          <a:xfrm>
            <a:off x="1066800" y="2514600"/>
            <a:ext cx="3116263" cy="2613025"/>
          </a:xfrm>
          <a:prstGeom prst="rect">
            <a:avLst/>
          </a:prstGeom>
          <a:noFill/>
          <a:ln w="9525">
            <a:noFill/>
            <a:miter lim="800000"/>
            <a:headEnd/>
            <a:tailEnd/>
          </a:ln>
        </p:spPr>
      </p:pic>
      <p:pic>
        <p:nvPicPr>
          <p:cNvPr id="54276" name="Picture 5"/>
          <p:cNvPicPr>
            <a:picLocks noChangeAspect="1" noChangeArrowheads="1"/>
          </p:cNvPicPr>
          <p:nvPr/>
        </p:nvPicPr>
        <p:blipFill>
          <a:blip r:embed="rId3"/>
          <a:srcRect/>
          <a:stretch>
            <a:fillRect/>
          </a:stretch>
        </p:blipFill>
        <p:spPr bwMode="auto">
          <a:xfrm>
            <a:off x="4724400" y="2514600"/>
            <a:ext cx="3733800" cy="2613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idx="4294967295"/>
          </p:nvPr>
        </p:nvSpPr>
        <p:spPr>
          <a:xfrm>
            <a:off x="457200" y="76200"/>
            <a:ext cx="8534400" cy="762000"/>
          </a:xfrm>
        </p:spPr>
        <p:txBody>
          <a:bodyPr/>
          <a:lstStyle/>
          <a:p>
            <a:r>
              <a:rPr lang="en-US" sz="2000" b="1">
                <a:solidFill>
                  <a:srgbClr val="FF3300"/>
                </a:solidFill>
                <a:latin typeface="Times New Roman" pitchFamily="18" charset="0"/>
              </a:rPr>
              <a:t>THERMO/PHOTOCATALYTIC BLEACHING PROCEDURE</a:t>
            </a:r>
          </a:p>
        </p:txBody>
      </p:sp>
      <p:sp>
        <p:nvSpPr>
          <p:cNvPr id="134147" name="Rectangle 3"/>
          <p:cNvSpPr>
            <a:spLocks noGrp="1" noChangeArrowheads="1"/>
          </p:cNvSpPr>
          <p:nvPr>
            <p:ph type="body" idx="4294967295"/>
          </p:nvPr>
        </p:nvSpPr>
        <p:spPr>
          <a:xfrm>
            <a:off x="152400" y="838200"/>
            <a:ext cx="5646738" cy="5715000"/>
          </a:xfrm>
        </p:spPr>
        <p:txBody>
          <a:bodyPr/>
          <a:lstStyle/>
          <a:p>
            <a:pPr>
              <a:lnSpc>
                <a:spcPct val="80000"/>
              </a:lnSpc>
            </a:pPr>
            <a:r>
              <a:rPr lang="en-US" sz="2400" b="1" dirty="0">
                <a:solidFill>
                  <a:schemeClr val="accent2"/>
                </a:solidFill>
                <a:latin typeface="Times New Roman" pitchFamily="18" charset="0"/>
              </a:rPr>
              <a:t>Hydrogen peroxide gel (30-35%) </a:t>
            </a:r>
            <a:r>
              <a:rPr lang="en-US" sz="2400" b="0" dirty="0">
                <a:latin typeface="Times New Roman" pitchFamily="18" charset="0"/>
              </a:rPr>
              <a:t>is placed in the pulp chamber and activated either by light or heat. </a:t>
            </a:r>
          </a:p>
          <a:p>
            <a:pPr>
              <a:lnSpc>
                <a:spcPct val="80000"/>
              </a:lnSpc>
            </a:pPr>
            <a:endParaRPr lang="en-US" sz="2400" b="0" dirty="0">
              <a:latin typeface="Times New Roman" pitchFamily="18" charset="0"/>
            </a:endParaRPr>
          </a:p>
          <a:p>
            <a:pPr>
              <a:lnSpc>
                <a:spcPct val="80000"/>
              </a:lnSpc>
            </a:pPr>
            <a:r>
              <a:rPr lang="en-US" sz="2400" b="0" dirty="0">
                <a:latin typeface="Times New Roman" pitchFamily="18" charset="0"/>
              </a:rPr>
              <a:t>The temperature is usually between 50 and 60°C maintained for 5 minutes</a:t>
            </a:r>
          </a:p>
          <a:p>
            <a:pPr>
              <a:lnSpc>
                <a:spcPct val="80000"/>
              </a:lnSpc>
            </a:pPr>
            <a:endParaRPr lang="en-US" sz="2400" b="0" dirty="0">
              <a:latin typeface="Times New Roman" pitchFamily="18" charset="0"/>
            </a:endParaRPr>
          </a:p>
          <a:p>
            <a:pPr>
              <a:lnSpc>
                <a:spcPct val="80000"/>
              </a:lnSpc>
            </a:pPr>
            <a:r>
              <a:rPr lang="en-US" sz="2400" b="0" dirty="0">
                <a:latin typeface="Times New Roman" pitchFamily="18" charset="0"/>
              </a:rPr>
              <a:t>The gel is removed by washing with water for a further minute. The tooth is dried and the 'walking bleach technique' is used between visits until the tooth is reviewed 2 weeks later to assess if further treatment is necessary.</a:t>
            </a:r>
          </a:p>
          <a:p>
            <a:pPr>
              <a:lnSpc>
                <a:spcPct val="80000"/>
              </a:lnSpc>
            </a:pPr>
            <a:endParaRPr lang="en-US" sz="2400" dirty="0">
              <a:latin typeface="Times New Roman" pitchFamily="18" charset="0"/>
            </a:endParaRPr>
          </a:p>
        </p:txBody>
      </p:sp>
      <p:pic>
        <p:nvPicPr>
          <p:cNvPr id="134148" name="Picture 4" descr="scan0105"/>
          <p:cNvPicPr>
            <a:picLocks noChangeAspect="1" noChangeArrowheads="1"/>
          </p:cNvPicPr>
          <p:nvPr/>
        </p:nvPicPr>
        <p:blipFill>
          <a:blip r:embed="rId2"/>
          <a:srcRect l="2644" t="8598" r="661" b="4503"/>
          <a:stretch>
            <a:fillRect/>
          </a:stretch>
        </p:blipFill>
        <p:spPr bwMode="auto">
          <a:xfrm>
            <a:off x="5864225" y="1755775"/>
            <a:ext cx="2989263" cy="4338638"/>
          </a:xfrm>
          <a:prstGeom prst="rect">
            <a:avLst/>
          </a:prstGeom>
          <a:noFill/>
          <a:ln w="28575">
            <a:solidFill>
              <a:schemeClr val="tx1"/>
            </a:solidFill>
            <a:miter lim="800000"/>
            <a:headEnd/>
            <a:tailEnd/>
          </a:ln>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a:xfrm>
            <a:off x="533400" y="-76200"/>
            <a:ext cx="7467600" cy="762000"/>
          </a:xfrm>
        </p:spPr>
        <p:txBody>
          <a:bodyPr/>
          <a:lstStyle/>
          <a:p>
            <a:r>
              <a:rPr lang="en-US" sz="2400" b="1">
                <a:solidFill>
                  <a:schemeClr val="hlink"/>
                </a:solidFill>
                <a:latin typeface="Times New Roman" pitchFamily="18" charset="0"/>
              </a:rPr>
              <a:t>Complications and adverse effects</a:t>
            </a:r>
          </a:p>
        </p:txBody>
      </p:sp>
      <p:sp>
        <p:nvSpPr>
          <p:cNvPr id="135171" name="Rectangle 3"/>
          <p:cNvSpPr>
            <a:spLocks noGrp="1" noChangeArrowheads="1"/>
          </p:cNvSpPr>
          <p:nvPr>
            <p:ph type="body" idx="4294967295"/>
          </p:nvPr>
        </p:nvSpPr>
        <p:spPr/>
        <p:txBody>
          <a:bodyPr/>
          <a:lstStyle/>
          <a:p>
            <a:pPr>
              <a:lnSpc>
                <a:spcPct val="90000"/>
              </a:lnSpc>
            </a:pPr>
            <a:r>
              <a:rPr lang="en-US" sz="2400" b="0">
                <a:latin typeface="Times New Roman" pitchFamily="18" charset="0"/>
              </a:rPr>
              <a:t>External root resorption</a:t>
            </a:r>
          </a:p>
          <a:p>
            <a:pPr>
              <a:lnSpc>
                <a:spcPct val="90000"/>
              </a:lnSpc>
            </a:pPr>
            <a:r>
              <a:rPr lang="en-US" sz="2400" b="0">
                <a:latin typeface="Times New Roman" pitchFamily="18" charset="0"/>
              </a:rPr>
              <a:t>Chemical burns</a:t>
            </a:r>
          </a:p>
          <a:p>
            <a:pPr>
              <a:lnSpc>
                <a:spcPct val="90000"/>
              </a:lnSpc>
            </a:pPr>
            <a:r>
              <a:rPr lang="en-US" sz="2400" b="0">
                <a:latin typeface="Times New Roman" pitchFamily="18" charset="0"/>
              </a:rPr>
              <a:t>Damage to the restoration</a:t>
            </a:r>
          </a:p>
          <a:p>
            <a:pPr>
              <a:lnSpc>
                <a:spcPct val="90000"/>
              </a:lnSpc>
              <a:buFontTx/>
              <a:buNone/>
            </a:pPr>
            <a:endParaRPr lang="en-US" sz="2400" b="0">
              <a:latin typeface="Times New Roman" pitchFamily="18" charset="0"/>
            </a:endParaRPr>
          </a:p>
          <a:p>
            <a:pPr>
              <a:lnSpc>
                <a:spcPct val="90000"/>
              </a:lnSpc>
              <a:buFontTx/>
              <a:buNone/>
            </a:pPr>
            <a:r>
              <a:rPr lang="en-US" sz="2800" b="0">
                <a:latin typeface="Times New Roman" pitchFamily="18" charset="0"/>
              </a:rPr>
              <a:t>Suggestions for safer non vital bleaching</a:t>
            </a:r>
          </a:p>
          <a:p>
            <a:pPr>
              <a:lnSpc>
                <a:spcPct val="90000"/>
              </a:lnSpc>
              <a:buFont typeface="Wingdings" pitchFamily="2" charset="2"/>
              <a:buChar char="ü"/>
            </a:pPr>
            <a:r>
              <a:rPr lang="en-US" sz="2000" b="0">
                <a:latin typeface="Times New Roman" pitchFamily="18" charset="0"/>
              </a:rPr>
              <a:t>Isolate the tooth effectively</a:t>
            </a:r>
          </a:p>
          <a:p>
            <a:pPr>
              <a:lnSpc>
                <a:spcPct val="90000"/>
              </a:lnSpc>
              <a:buFont typeface="Wingdings" pitchFamily="2" charset="2"/>
              <a:buChar char="ü"/>
            </a:pPr>
            <a:r>
              <a:rPr lang="en-US" sz="2000" b="0">
                <a:latin typeface="Times New Roman" pitchFamily="18" charset="0"/>
              </a:rPr>
              <a:t>Protect oral mucosa- Vaseline, catalase applied to oral tissues </a:t>
            </a:r>
          </a:p>
          <a:p>
            <a:pPr>
              <a:lnSpc>
                <a:spcPct val="90000"/>
              </a:lnSpc>
              <a:buFont typeface="Wingdings" pitchFamily="2" charset="2"/>
              <a:buChar char="ü"/>
            </a:pPr>
            <a:r>
              <a:rPr lang="en-US" sz="2000" b="0">
                <a:latin typeface="Times New Roman" pitchFamily="18" charset="0"/>
              </a:rPr>
              <a:t>Verify adequate endodontic obturation.</a:t>
            </a:r>
          </a:p>
          <a:p>
            <a:pPr>
              <a:lnSpc>
                <a:spcPct val="90000"/>
              </a:lnSpc>
              <a:buFont typeface="Wingdings" pitchFamily="2" charset="2"/>
              <a:buChar char="ü"/>
            </a:pPr>
            <a:r>
              <a:rPr lang="en-US" sz="2000" b="0">
                <a:latin typeface="Times New Roman" pitchFamily="18" charset="0"/>
              </a:rPr>
              <a:t>Use protective barriers.</a:t>
            </a:r>
          </a:p>
          <a:p>
            <a:pPr>
              <a:lnSpc>
                <a:spcPct val="90000"/>
              </a:lnSpc>
              <a:buFont typeface="Wingdings" pitchFamily="2" charset="2"/>
              <a:buChar char="ü"/>
            </a:pPr>
            <a:r>
              <a:rPr lang="en-US" sz="2000" b="0">
                <a:latin typeface="Times New Roman" pitchFamily="18" charset="0"/>
              </a:rPr>
              <a:t>Avoid acid etching </a:t>
            </a:r>
          </a:p>
          <a:p>
            <a:pPr>
              <a:lnSpc>
                <a:spcPct val="90000"/>
              </a:lnSpc>
              <a:buFont typeface="Wingdings" pitchFamily="2" charset="2"/>
              <a:buChar char="ü"/>
            </a:pPr>
            <a:r>
              <a:rPr lang="en-US" sz="2000" b="0">
                <a:latin typeface="Times New Roman" pitchFamily="18" charset="0"/>
              </a:rPr>
              <a:t>Avoid excessive heat</a:t>
            </a:r>
          </a:p>
          <a:p>
            <a:pPr>
              <a:lnSpc>
                <a:spcPct val="90000"/>
              </a:lnSpc>
              <a:buFont typeface="Wingdings" pitchFamily="2" charset="2"/>
              <a:buChar char="ü"/>
            </a:pPr>
            <a:r>
              <a:rPr lang="en-US" sz="2000" b="0">
                <a:latin typeface="Times New Roman" pitchFamily="18" charset="0"/>
              </a:rPr>
              <a:t>Recall patients periodically.</a:t>
            </a:r>
          </a:p>
          <a:p>
            <a:pPr>
              <a:lnSpc>
                <a:spcPct val="90000"/>
              </a:lnSpc>
              <a:buFont typeface="Wingdings" pitchFamily="2" charset="2"/>
              <a:buChar char="ü"/>
            </a:pPr>
            <a:endParaRPr lang="en-US" sz="2000" b="0">
              <a:latin typeface="Times New Roman" pitchFamily="18" charset="0"/>
            </a:endParaRPr>
          </a:p>
          <a:p>
            <a:pPr>
              <a:lnSpc>
                <a:spcPct val="90000"/>
              </a:lnSpc>
            </a:pPr>
            <a:endParaRPr lang="en-US" sz="2400">
              <a:latin typeface="Times New Roman" pitchFamily="18"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a:xfrm>
            <a:off x="152400" y="533400"/>
            <a:ext cx="8077200" cy="762000"/>
          </a:xfrm>
        </p:spPr>
        <p:txBody>
          <a:bodyPr/>
          <a:lstStyle/>
          <a:p>
            <a:r>
              <a:rPr lang="en-US" sz="2400" b="1">
                <a:solidFill>
                  <a:srgbClr val="FF3300"/>
                </a:solidFill>
                <a:latin typeface="Times New Roman" pitchFamily="18" charset="0"/>
              </a:rPr>
              <a:t>COMBINED  BLEACHING TECHNIQUE</a:t>
            </a:r>
          </a:p>
        </p:txBody>
      </p:sp>
      <p:sp>
        <p:nvSpPr>
          <p:cNvPr id="136195" name="Rectangle 3"/>
          <p:cNvSpPr>
            <a:spLocks noGrp="1" noChangeArrowheads="1"/>
          </p:cNvSpPr>
          <p:nvPr>
            <p:ph type="body" idx="4294967295"/>
          </p:nvPr>
        </p:nvSpPr>
        <p:spPr>
          <a:xfrm>
            <a:off x="152400" y="1752600"/>
            <a:ext cx="8839200" cy="2971800"/>
          </a:xfrm>
        </p:spPr>
        <p:txBody>
          <a:bodyPr/>
          <a:lstStyle/>
          <a:p>
            <a:pPr>
              <a:lnSpc>
                <a:spcPct val="80000"/>
              </a:lnSpc>
              <a:buFontTx/>
              <a:buNone/>
            </a:pPr>
            <a:r>
              <a:rPr lang="en-US" sz="2400" b="0" dirty="0">
                <a:latin typeface="Times New Roman" pitchFamily="18" charset="0"/>
              </a:rPr>
              <a:t>The inside/outside bleaching technique  or</a:t>
            </a:r>
          </a:p>
          <a:p>
            <a:pPr>
              <a:lnSpc>
                <a:spcPct val="80000"/>
              </a:lnSpc>
            </a:pPr>
            <a:r>
              <a:rPr lang="en-US" sz="2400" b="0" dirty="0">
                <a:latin typeface="Times New Roman" pitchFamily="18" charset="0"/>
              </a:rPr>
              <a:t>internal/external bleaching, </a:t>
            </a:r>
          </a:p>
          <a:p>
            <a:pPr>
              <a:lnSpc>
                <a:spcPct val="80000"/>
              </a:lnSpc>
            </a:pPr>
            <a:r>
              <a:rPr lang="en-US" sz="2400" b="0" dirty="0">
                <a:latin typeface="Times New Roman" pitchFamily="18" charset="0"/>
              </a:rPr>
              <a:t>patient-administered </a:t>
            </a:r>
            <a:r>
              <a:rPr lang="en-US" sz="2400" b="0" dirty="0" err="1">
                <a:latin typeface="Times New Roman" pitchFamily="18" charset="0"/>
              </a:rPr>
              <a:t>intracoronal</a:t>
            </a:r>
            <a:r>
              <a:rPr lang="en-US" sz="2400" b="0" dirty="0">
                <a:latin typeface="Times New Roman" pitchFamily="18" charset="0"/>
              </a:rPr>
              <a:t> bleaching technique</a:t>
            </a:r>
          </a:p>
          <a:p>
            <a:pPr>
              <a:lnSpc>
                <a:spcPct val="80000"/>
              </a:lnSpc>
            </a:pPr>
            <a:r>
              <a:rPr lang="en-US" sz="2400" b="0" dirty="0">
                <a:latin typeface="Times New Roman" pitchFamily="18" charset="0"/>
              </a:rPr>
              <a:t>modified walking bleach technique.</a:t>
            </a:r>
          </a:p>
          <a:p>
            <a:pPr>
              <a:lnSpc>
                <a:spcPct val="80000"/>
              </a:lnSpc>
            </a:pPr>
            <a:endParaRPr lang="en-US" sz="2400" b="0" dirty="0">
              <a:latin typeface="Times New Roman" pitchFamily="18" charset="0"/>
            </a:endParaRPr>
          </a:p>
          <a:p>
            <a:pPr>
              <a:lnSpc>
                <a:spcPct val="80000"/>
              </a:lnSpc>
            </a:pPr>
            <a:r>
              <a:rPr lang="en-US" sz="2400" b="0" dirty="0">
                <a:latin typeface="Times New Roman" pitchFamily="18" charset="0"/>
              </a:rPr>
              <a:t>The technique combines the </a:t>
            </a:r>
            <a:r>
              <a:rPr lang="en-US" sz="2400" b="0" dirty="0" err="1">
                <a:latin typeface="Times New Roman" pitchFamily="18" charset="0"/>
              </a:rPr>
              <a:t>intracoronal</a:t>
            </a:r>
            <a:r>
              <a:rPr lang="en-US" sz="2400" b="0" dirty="0">
                <a:latin typeface="Times New Roman" pitchFamily="18" charset="0"/>
              </a:rPr>
              <a:t> bleaching technique with the home bleaching technique. It is used to lighten non-vital teeth in a simple manner.</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r>
              <a:rPr lang="en-US" sz="2800" b="1">
                <a:solidFill>
                  <a:srgbClr val="F50B21"/>
                </a:solidFill>
                <a:latin typeface="Times New Roman" pitchFamily="18" charset="0"/>
              </a:rPr>
              <a:t>Smartbleach</a:t>
            </a:r>
            <a:endParaRPr lang="en-US" sz="4400" b="1">
              <a:solidFill>
                <a:srgbClr val="F50B21"/>
              </a:solidFill>
              <a:latin typeface="Times New Roman" pitchFamily="18" charset="0"/>
            </a:endParaRPr>
          </a:p>
        </p:txBody>
      </p:sp>
      <p:sp>
        <p:nvSpPr>
          <p:cNvPr id="143363" name="Rectangle 5"/>
          <p:cNvSpPr>
            <a:spLocks noChangeArrowheads="1"/>
          </p:cNvSpPr>
          <p:nvPr/>
        </p:nvSpPr>
        <p:spPr bwMode="auto">
          <a:xfrm>
            <a:off x="457200" y="2133600"/>
            <a:ext cx="7696200" cy="4419600"/>
          </a:xfrm>
          <a:prstGeom prst="rect">
            <a:avLst/>
          </a:prstGeom>
          <a:noFill/>
          <a:ln w="9525">
            <a:noFill/>
            <a:miter lim="800000"/>
            <a:headEnd/>
            <a:tailEnd/>
          </a:ln>
        </p:spPr>
        <p:txBody>
          <a:bodyPr/>
          <a:lstStyle/>
          <a:p>
            <a:pPr marL="342900" indent="-342900" eaLnBrk="1" hangingPunct="1">
              <a:spcBef>
                <a:spcPct val="20000"/>
              </a:spcBef>
              <a:buFontTx/>
              <a:buChar char="•"/>
            </a:pPr>
            <a:r>
              <a:rPr lang="en-US">
                <a:latin typeface="Times New Roman" pitchFamily="18" charset="0"/>
              </a:rPr>
              <a:t>The Smartlite laser breaks down stained molecules within teeth. When combined with an alkaline gel, this photo bleaching effect produces a photochemical reaction which whitens teeth without causing thermal irritation to the pulp or etching the tooth surface. </a:t>
            </a:r>
          </a:p>
          <a:p>
            <a:pPr marL="342900" indent="-342900" eaLnBrk="1" hangingPunct="1">
              <a:spcBef>
                <a:spcPct val="20000"/>
              </a:spcBef>
              <a:buFontTx/>
              <a:buChar char="•"/>
            </a:pPr>
            <a:r>
              <a:rPr lang="en-US">
                <a:latin typeface="Times New Roman" pitchFamily="18" charset="0"/>
              </a:rPr>
              <a:t>Photochemical, not photothermal</a:t>
            </a:r>
          </a:p>
          <a:p>
            <a:pPr marL="342900" indent="-342900" eaLnBrk="1" hangingPunct="1">
              <a:spcBef>
                <a:spcPct val="20000"/>
              </a:spcBef>
              <a:buFontTx/>
              <a:buChar char="•"/>
            </a:pPr>
            <a:endParaRPr lang="en-US">
              <a:latin typeface="Times New Roman" pitchFamily="18" charset="0"/>
            </a:endParaRPr>
          </a:p>
          <a:p>
            <a:pPr marL="342900" indent="-342900" eaLnBrk="1" hangingPunct="1">
              <a:spcBef>
                <a:spcPct val="20000"/>
              </a:spcBef>
              <a:buFontTx/>
              <a:buChar char="•"/>
            </a:pPr>
            <a:r>
              <a:rPr lang="en-US">
                <a:latin typeface="Times New Roman" pitchFamily="18" charset="0"/>
              </a:rPr>
              <a:t>Unique alkaline gel – no enamel etching </a:t>
            </a:r>
          </a:p>
          <a:p>
            <a:pPr marL="342900" indent="-342900" eaLnBrk="1" hangingPunct="1">
              <a:spcBef>
                <a:spcPct val="20000"/>
              </a:spcBef>
              <a:buFontTx/>
              <a:buChar char="•"/>
            </a:pPr>
            <a:endParaRPr lang="en-US">
              <a:latin typeface="Times New Roman" pitchFamily="18" charset="0"/>
            </a:endParaRPr>
          </a:p>
          <a:p>
            <a:pPr marL="342900" indent="-342900" eaLnBrk="1" hangingPunct="1">
              <a:spcBef>
                <a:spcPct val="20000"/>
              </a:spcBef>
              <a:buFontTx/>
              <a:buChar char="•"/>
            </a:pPr>
            <a:r>
              <a:rPr lang="en-US">
                <a:latin typeface="Times New Roman" pitchFamily="18" charset="0"/>
              </a:rPr>
              <a:t>No home bleaching trays </a:t>
            </a:r>
          </a:p>
          <a:p>
            <a:pPr marL="342900" indent="-342900" eaLnBrk="1" hangingPunct="1">
              <a:spcBef>
                <a:spcPct val="20000"/>
              </a:spcBef>
              <a:buFontTx/>
              <a:buChar char="•"/>
            </a:pPr>
            <a:endParaRPr lang="en-US">
              <a:latin typeface="Times New Roman" pitchFamily="18" charset="0"/>
            </a:endParaRPr>
          </a:p>
          <a:p>
            <a:pPr marL="342900" indent="-342900" eaLnBrk="1" hangingPunct="1">
              <a:spcBef>
                <a:spcPct val="20000"/>
              </a:spcBef>
              <a:buFontTx/>
              <a:buChar char="•"/>
            </a:pPr>
            <a:r>
              <a:rPr lang="en-US">
                <a:latin typeface="Times New Roman" pitchFamily="18" charset="0"/>
              </a:rPr>
              <a:t>Takes approximately one hour.</a:t>
            </a:r>
          </a:p>
          <a:p>
            <a:pPr marL="342900" indent="-342900" eaLnBrk="1" hangingPunct="1">
              <a:spcBef>
                <a:spcPct val="20000"/>
              </a:spcBef>
              <a:buFontTx/>
              <a:buChar char="•"/>
            </a:pPr>
            <a:endParaRPr lang="en-US">
              <a:latin typeface="Times New Roman" pitchFamily="18" charset="0"/>
            </a:endParaRPr>
          </a:p>
          <a:p>
            <a:pPr marL="342900" indent="-342900" eaLnBrk="1" hangingPunct="1">
              <a:spcBef>
                <a:spcPct val="20000"/>
              </a:spcBef>
            </a:pPr>
            <a:r>
              <a:rPr lang="en-US" sz="1600">
                <a:solidFill>
                  <a:schemeClr val="bg1"/>
                </a:solidFill>
                <a:latin typeface="Arial" charset="0"/>
              </a:rPr>
              <a:t> </a:t>
            </a:r>
          </a:p>
          <a:p>
            <a:pPr marL="342900" indent="-342900" eaLnBrk="1" hangingPunct="1">
              <a:spcBef>
                <a:spcPct val="20000"/>
              </a:spcBef>
              <a:buFontTx/>
              <a:buChar char="•"/>
            </a:pPr>
            <a:endParaRPr lang="en-US" sz="1600">
              <a:solidFill>
                <a:schemeClr val="bg1"/>
              </a:solidFill>
              <a:latin typeface="Arial" charset="0"/>
            </a:endParaRPr>
          </a:p>
        </p:txBody>
      </p:sp>
      <p:pic>
        <p:nvPicPr>
          <p:cNvPr id="143364" name="Picture 6" descr="image_smartlbleach"/>
          <p:cNvPicPr>
            <a:picLocks noChangeAspect="1" noChangeArrowheads="1"/>
          </p:cNvPicPr>
          <p:nvPr/>
        </p:nvPicPr>
        <p:blipFill>
          <a:blip r:embed="rId2"/>
          <a:srcRect/>
          <a:stretch>
            <a:fillRect/>
          </a:stretch>
        </p:blipFill>
        <p:spPr bwMode="auto">
          <a:xfrm>
            <a:off x="5181600" y="3352800"/>
            <a:ext cx="3219450" cy="3136900"/>
          </a:xfrm>
          <a:prstGeom prst="rect">
            <a:avLst/>
          </a:prstGeom>
          <a:noFill/>
          <a:ln w="9525">
            <a:noFill/>
            <a:miter lim="800000"/>
            <a:headEnd/>
            <a:tailEnd/>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066800" y="76200"/>
            <a:ext cx="7010400" cy="914400"/>
          </a:xfrm>
          <a:effectLst>
            <a:outerShdw dist="35921" dir="2700000" algn="ctr" rotWithShape="0">
              <a:schemeClr val="tx1"/>
            </a:outerShdw>
          </a:effectLst>
        </p:spPr>
        <p:txBody>
          <a:bodyPr/>
          <a:lstStyle/>
          <a:p>
            <a:pPr algn="ctr" eaLnBrk="1" hangingPunct="1"/>
            <a:r>
              <a:rPr lang="en-US" sz="3800" b="1" dirty="0" smtClean="0">
                <a:solidFill>
                  <a:srgbClr val="99FF33"/>
                </a:solidFill>
                <a:cs typeface="Arial" charset="0"/>
              </a:rPr>
              <a:t>OVER-THE-COUNTER PRODUCTS</a:t>
            </a:r>
            <a:r>
              <a:rPr lang="en-US" b="1" dirty="0" smtClean="0">
                <a:solidFill>
                  <a:srgbClr val="99FF33"/>
                </a:solidFill>
                <a:cs typeface="Arial" charset="0"/>
              </a:rPr>
              <a:t> </a:t>
            </a:r>
          </a:p>
        </p:txBody>
      </p:sp>
      <p:sp>
        <p:nvSpPr>
          <p:cNvPr id="130055" name="Rectangle 7"/>
          <p:cNvSpPr>
            <a:spLocks noGrp="1" noChangeArrowheads="1"/>
          </p:cNvSpPr>
          <p:nvPr>
            <p:ph type="body" sz="half" idx="1"/>
          </p:nvPr>
        </p:nvSpPr>
        <p:spPr>
          <a:xfrm>
            <a:off x="304800" y="1143000"/>
            <a:ext cx="4495800" cy="2438400"/>
          </a:xfrm>
        </p:spPr>
        <p:txBody>
          <a:bodyPr/>
          <a:lstStyle/>
          <a:p>
            <a:pPr algn="just" eaLnBrk="1" hangingPunct="1">
              <a:lnSpc>
                <a:spcPct val="90000"/>
              </a:lnSpc>
              <a:buSzPct val="110000"/>
            </a:pPr>
            <a:r>
              <a:rPr lang="en-US" sz="3600" b="1" dirty="0" smtClean="0">
                <a:solidFill>
                  <a:srgbClr val="FFFF00"/>
                </a:solidFill>
              </a:rPr>
              <a:t> </a:t>
            </a:r>
            <a:r>
              <a:rPr lang="en-US" sz="3600" b="1" dirty="0" smtClean="0">
                <a:solidFill>
                  <a:srgbClr val="FF0000"/>
                </a:solidFill>
              </a:rPr>
              <a:t>Strips.</a:t>
            </a:r>
          </a:p>
          <a:p>
            <a:pPr algn="just" eaLnBrk="1" hangingPunct="1">
              <a:lnSpc>
                <a:spcPct val="90000"/>
              </a:lnSpc>
              <a:buSzPct val="110000"/>
            </a:pPr>
            <a:r>
              <a:rPr lang="en-US" sz="3600" b="1" dirty="0" smtClean="0">
                <a:solidFill>
                  <a:srgbClr val="FF0000"/>
                </a:solidFill>
              </a:rPr>
              <a:t> Paint on.</a:t>
            </a:r>
          </a:p>
          <a:p>
            <a:pPr algn="just" eaLnBrk="1" hangingPunct="1">
              <a:lnSpc>
                <a:spcPct val="90000"/>
              </a:lnSpc>
              <a:buSzPct val="110000"/>
            </a:pPr>
            <a:r>
              <a:rPr lang="en-US" sz="3600" b="1" dirty="0" smtClean="0">
                <a:solidFill>
                  <a:srgbClr val="FF0000"/>
                </a:solidFill>
              </a:rPr>
              <a:t> Paint on plus.</a:t>
            </a:r>
          </a:p>
          <a:p>
            <a:pPr algn="just" eaLnBrk="1" hangingPunct="1">
              <a:lnSpc>
                <a:spcPct val="90000"/>
              </a:lnSpc>
              <a:buSzPct val="110000"/>
            </a:pPr>
            <a:r>
              <a:rPr lang="en-US" sz="3600" b="1" dirty="0" smtClean="0">
                <a:solidFill>
                  <a:srgbClr val="FF0000"/>
                </a:solidFill>
              </a:rPr>
              <a:t> </a:t>
            </a:r>
            <a:r>
              <a:rPr lang="en-US" sz="3600" b="1" dirty="0" err="1" smtClean="0">
                <a:solidFill>
                  <a:srgbClr val="FF0000"/>
                </a:solidFill>
              </a:rPr>
              <a:t>Whitenning</a:t>
            </a:r>
            <a:r>
              <a:rPr lang="en-US" sz="3600" b="1" dirty="0" smtClean="0">
                <a:solidFill>
                  <a:srgbClr val="FF0000"/>
                </a:solidFill>
              </a:rPr>
              <a:t> pens</a:t>
            </a:r>
            <a:r>
              <a:rPr lang="en-US" sz="3600" b="1" dirty="0" smtClean="0">
                <a:solidFill>
                  <a:srgbClr val="FFFF00"/>
                </a:solidFill>
              </a:rPr>
              <a:t>.</a:t>
            </a:r>
          </a:p>
        </p:txBody>
      </p:sp>
      <p:pic>
        <p:nvPicPr>
          <p:cNvPr id="130052" name="Picture 4" descr="Go to fullsize image">
            <a:hlinkClick r:id="rId3"/>
          </p:cNvPr>
          <p:cNvPicPr>
            <a:picLocks noChangeAspect="1" noChangeArrowheads="1"/>
          </p:cNvPicPr>
          <p:nvPr/>
        </p:nvPicPr>
        <p:blipFill>
          <a:blip r:embed="rId4"/>
          <a:srcRect/>
          <a:stretch>
            <a:fillRect/>
          </a:stretch>
        </p:blipFill>
        <p:spPr bwMode="auto">
          <a:xfrm>
            <a:off x="4953000" y="3886200"/>
            <a:ext cx="3657600" cy="2133600"/>
          </a:xfrm>
          <a:prstGeom prst="rect">
            <a:avLst/>
          </a:prstGeom>
          <a:noFill/>
          <a:ln w="38100">
            <a:solidFill>
              <a:srgbClr val="FFFFFF"/>
            </a:solidFill>
            <a:miter lim="800000"/>
            <a:headEnd/>
            <a:tailEnd/>
          </a:ln>
          <a:effectLst>
            <a:outerShdw dist="35921" dir="2700000" algn="ctr" rotWithShape="0">
              <a:schemeClr val="tx1"/>
            </a:outerShdw>
          </a:effectLst>
        </p:spPr>
      </p:pic>
      <p:pic>
        <p:nvPicPr>
          <p:cNvPr id="130056" name="Picture 8"/>
          <p:cNvPicPr>
            <a:picLocks noGrp="1" noChangeAspect="1" noChangeArrowheads="1"/>
          </p:cNvPicPr>
          <p:nvPr>
            <p:ph sz="quarter" idx="3"/>
          </p:nvPr>
        </p:nvPicPr>
        <p:blipFill>
          <a:blip r:embed="rId5"/>
          <a:srcRect/>
          <a:stretch>
            <a:fillRect/>
          </a:stretch>
        </p:blipFill>
        <p:spPr>
          <a:xfrm>
            <a:off x="838200" y="3886200"/>
            <a:ext cx="3200400" cy="2259013"/>
          </a:xfrm>
          <a:noFill/>
          <a:ln w="38100">
            <a:solidFill>
              <a:srgbClr val="FFFFFF"/>
            </a:solidFill>
          </a:ln>
        </p:spPr>
      </p:pic>
      <p:pic>
        <p:nvPicPr>
          <p:cNvPr id="130059" name="Picture 11" descr="BriteSmile Whitening Pens 3pk"/>
          <p:cNvPicPr>
            <a:picLocks noChangeAspect="1" noChangeArrowheads="1"/>
          </p:cNvPicPr>
          <p:nvPr/>
        </p:nvPicPr>
        <p:blipFill>
          <a:blip r:embed="rId6"/>
          <a:srcRect/>
          <a:stretch>
            <a:fillRect/>
          </a:stretch>
        </p:blipFill>
        <p:spPr bwMode="auto">
          <a:xfrm>
            <a:off x="4495800" y="1143000"/>
            <a:ext cx="3733800" cy="21336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0050"/>
                                        </p:tgtEl>
                                        <p:attrNameLst>
                                          <p:attrName>style.visibility</p:attrName>
                                        </p:attrNameLst>
                                      </p:cBhvr>
                                      <p:to>
                                        <p:strVal val="visible"/>
                                      </p:to>
                                    </p:set>
                                    <p:anim calcmode="lin" valueType="num">
                                      <p:cBhvr>
                                        <p:cTn id="7" dur="500" fill="hold"/>
                                        <p:tgtEl>
                                          <p:spTgt spid="130050"/>
                                        </p:tgtEl>
                                        <p:attrNameLst>
                                          <p:attrName>ppt_w</p:attrName>
                                        </p:attrNameLst>
                                      </p:cBhvr>
                                      <p:tavLst>
                                        <p:tav tm="0">
                                          <p:val>
                                            <p:fltVal val="0"/>
                                          </p:val>
                                        </p:tav>
                                        <p:tav tm="100000">
                                          <p:val>
                                            <p:strVal val="#ppt_w"/>
                                          </p:val>
                                        </p:tav>
                                      </p:tavLst>
                                    </p:anim>
                                    <p:anim calcmode="lin" valueType="num">
                                      <p:cBhvr>
                                        <p:cTn id="8" dur="500" fill="hold"/>
                                        <p:tgtEl>
                                          <p:spTgt spid="13005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30055">
                                            <p:txEl>
                                              <p:pRg st="0" end="0"/>
                                            </p:txEl>
                                          </p:spTgt>
                                        </p:tgtEl>
                                        <p:attrNameLst>
                                          <p:attrName>style.visibility</p:attrName>
                                        </p:attrNameLst>
                                      </p:cBhvr>
                                      <p:to>
                                        <p:strVal val="visible"/>
                                      </p:to>
                                    </p:set>
                                    <p:animEffect transition="in" filter="dissolve">
                                      <p:cBhvr>
                                        <p:cTn id="12" dur="1000"/>
                                        <p:tgtEl>
                                          <p:spTgt spid="130055">
                                            <p:txEl>
                                              <p:pRg st="0" end="0"/>
                                            </p:txEl>
                                          </p:spTgt>
                                        </p:tgtEl>
                                      </p:cBhvr>
                                    </p:animEffect>
                                  </p:childTnLst>
                                </p:cTn>
                              </p:par>
                            </p:childTnLst>
                          </p:cTn>
                        </p:par>
                        <p:par>
                          <p:cTn id="13" fill="hold" nodeType="afterGroup">
                            <p:stCondLst>
                              <p:cond delay="1500"/>
                            </p:stCondLst>
                            <p:childTnLst>
                              <p:par>
                                <p:cTn id="14" presetID="9" presetClass="entr" presetSubtype="0" fill="hold" grpId="0" nodeType="afterEffect">
                                  <p:stCondLst>
                                    <p:cond delay="0"/>
                                  </p:stCondLst>
                                  <p:childTnLst>
                                    <p:set>
                                      <p:cBhvr>
                                        <p:cTn id="15" dur="1" fill="hold">
                                          <p:stCondLst>
                                            <p:cond delay="0"/>
                                          </p:stCondLst>
                                        </p:cTn>
                                        <p:tgtEl>
                                          <p:spTgt spid="130055">
                                            <p:txEl>
                                              <p:pRg st="1" end="1"/>
                                            </p:txEl>
                                          </p:spTgt>
                                        </p:tgtEl>
                                        <p:attrNameLst>
                                          <p:attrName>style.visibility</p:attrName>
                                        </p:attrNameLst>
                                      </p:cBhvr>
                                      <p:to>
                                        <p:strVal val="visible"/>
                                      </p:to>
                                    </p:set>
                                    <p:animEffect transition="in" filter="dissolve">
                                      <p:cBhvr>
                                        <p:cTn id="16" dur="1000"/>
                                        <p:tgtEl>
                                          <p:spTgt spid="130055">
                                            <p:txEl>
                                              <p:pRg st="1" end="1"/>
                                            </p:txEl>
                                          </p:spTgt>
                                        </p:tgtEl>
                                      </p:cBhvr>
                                    </p:animEffect>
                                  </p:childTnLst>
                                </p:cTn>
                              </p:par>
                            </p:childTnLst>
                          </p:cTn>
                        </p:par>
                        <p:par>
                          <p:cTn id="17" fill="hold" nodeType="afterGroup">
                            <p:stCondLst>
                              <p:cond delay="2500"/>
                            </p:stCondLst>
                            <p:childTnLst>
                              <p:par>
                                <p:cTn id="18" presetID="9" presetClass="entr" presetSubtype="0" fill="hold" grpId="0" nodeType="afterEffect">
                                  <p:stCondLst>
                                    <p:cond delay="0"/>
                                  </p:stCondLst>
                                  <p:childTnLst>
                                    <p:set>
                                      <p:cBhvr>
                                        <p:cTn id="19" dur="1" fill="hold">
                                          <p:stCondLst>
                                            <p:cond delay="0"/>
                                          </p:stCondLst>
                                        </p:cTn>
                                        <p:tgtEl>
                                          <p:spTgt spid="130055">
                                            <p:txEl>
                                              <p:pRg st="2" end="2"/>
                                            </p:txEl>
                                          </p:spTgt>
                                        </p:tgtEl>
                                        <p:attrNameLst>
                                          <p:attrName>style.visibility</p:attrName>
                                        </p:attrNameLst>
                                      </p:cBhvr>
                                      <p:to>
                                        <p:strVal val="visible"/>
                                      </p:to>
                                    </p:set>
                                    <p:animEffect transition="in" filter="dissolve">
                                      <p:cBhvr>
                                        <p:cTn id="20" dur="1000"/>
                                        <p:tgtEl>
                                          <p:spTgt spid="130055">
                                            <p:txEl>
                                              <p:pRg st="2" end="2"/>
                                            </p:txEl>
                                          </p:spTgt>
                                        </p:tgtEl>
                                      </p:cBhvr>
                                    </p:animEffect>
                                  </p:childTnLst>
                                </p:cTn>
                              </p:par>
                            </p:childTnLst>
                          </p:cTn>
                        </p:par>
                        <p:par>
                          <p:cTn id="21" fill="hold" nodeType="afterGroup">
                            <p:stCondLst>
                              <p:cond delay="3500"/>
                            </p:stCondLst>
                            <p:childTnLst>
                              <p:par>
                                <p:cTn id="22" presetID="9" presetClass="entr" presetSubtype="0" fill="hold" grpId="0" nodeType="afterEffect">
                                  <p:stCondLst>
                                    <p:cond delay="0"/>
                                  </p:stCondLst>
                                  <p:childTnLst>
                                    <p:set>
                                      <p:cBhvr>
                                        <p:cTn id="23" dur="1" fill="hold">
                                          <p:stCondLst>
                                            <p:cond delay="0"/>
                                          </p:stCondLst>
                                        </p:cTn>
                                        <p:tgtEl>
                                          <p:spTgt spid="130055">
                                            <p:txEl>
                                              <p:pRg st="3" end="3"/>
                                            </p:txEl>
                                          </p:spTgt>
                                        </p:tgtEl>
                                        <p:attrNameLst>
                                          <p:attrName>style.visibility</p:attrName>
                                        </p:attrNameLst>
                                      </p:cBhvr>
                                      <p:to>
                                        <p:strVal val="visible"/>
                                      </p:to>
                                    </p:set>
                                    <p:animEffect transition="in" filter="dissolve">
                                      <p:cBhvr>
                                        <p:cTn id="24" dur="1000"/>
                                        <p:tgtEl>
                                          <p:spTgt spid="130055">
                                            <p:txEl>
                                              <p:pRg st="3" end="3"/>
                                            </p:txEl>
                                          </p:spTgt>
                                        </p:tgtEl>
                                      </p:cBhvr>
                                    </p:animEffect>
                                  </p:childTnLst>
                                </p:cTn>
                              </p:par>
                            </p:childTnLst>
                          </p:cTn>
                        </p:par>
                        <p:par>
                          <p:cTn id="25" fill="hold" nodeType="afterGroup">
                            <p:stCondLst>
                              <p:cond delay="4500"/>
                            </p:stCondLst>
                            <p:childTnLst>
                              <p:par>
                                <p:cTn id="26" presetID="16" presetClass="entr" presetSubtype="26" fill="hold" nodeType="afterEffect">
                                  <p:stCondLst>
                                    <p:cond delay="0"/>
                                  </p:stCondLst>
                                  <p:childTnLst>
                                    <p:set>
                                      <p:cBhvr>
                                        <p:cTn id="27" dur="1" fill="hold">
                                          <p:stCondLst>
                                            <p:cond delay="0"/>
                                          </p:stCondLst>
                                        </p:cTn>
                                        <p:tgtEl>
                                          <p:spTgt spid="130059"/>
                                        </p:tgtEl>
                                        <p:attrNameLst>
                                          <p:attrName>style.visibility</p:attrName>
                                        </p:attrNameLst>
                                      </p:cBhvr>
                                      <p:to>
                                        <p:strVal val="visible"/>
                                      </p:to>
                                    </p:set>
                                    <p:animEffect transition="in" filter="barn(inHorizontal)">
                                      <p:cBhvr>
                                        <p:cTn id="28" dur="500"/>
                                        <p:tgtEl>
                                          <p:spTgt spid="130059"/>
                                        </p:tgtEl>
                                      </p:cBhvr>
                                    </p:animEffect>
                                  </p:childTnLst>
                                </p:cTn>
                              </p:par>
                            </p:childTnLst>
                          </p:cTn>
                        </p:par>
                        <p:par>
                          <p:cTn id="29" fill="hold" nodeType="afterGroup">
                            <p:stCondLst>
                              <p:cond delay="5000"/>
                            </p:stCondLst>
                            <p:childTnLst>
                              <p:par>
                                <p:cTn id="30" presetID="8" presetClass="entr" presetSubtype="16" fill="hold" nodeType="afterEffect">
                                  <p:stCondLst>
                                    <p:cond delay="0"/>
                                  </p:stCondLst>
                                  <p:childTnLst>
                                    <p:set>
                                      <p:cBhvr>
                                        <p:cTn id="31" dur="1" fill="hold">
                                          <p:stCondLst>
                                            <p:cond delay="0"/>
                                          </p:stCondLst>
                                        </p:cTn>
                                        <p:tgtEl>
                                          <p:spTgt spid="130056"/>
                                        </p:tgtEl>
                                        <p:attrNameLst>
                                          <p:attrName>style.visibility</p:attrName>
                                        </p:attrNameLst>
                                      </p:cBhvr>
                                      <p:to>
                                        <p:strVal val="visible"/>
                                      </p:to>
                                    </p:set>
                                    <p:animEffect transition="in" filter="diamond(in)">
                                      <p:cBhvr>
                                        <p:cTn id="32" dur="1000"/>
                                        <p:tgtEl>
                                          <p:spTgt spid="130056"/>
                                        </p:tgtEl>
                                      </p:cBhvr>
                                    </p:animEffect>
                                  </p:childTnLst>
                                </p:cTn>
                              </p:par>
                            </p:childTnLst>
                          </p:cTn>
                        </p:par>
                        <p:par>
                          <p:cTn id="33" fill="hold" nodeType="afterGroup">
                            <p:stCondLst>
                              <p:cond delay="6000"/>
                            </p:stCondLst>
                            <p:childTnLst>
                              <p:par>
                                <p:cTn id="34" presetID="23" presetClass="entr" presetSubtype="16" fill="hold" nodeType="afterEffect">
                                  <p:stCondLst>
                                    <p:cond delay="0"/>
                                  </p:stCondLst>
                                  <p:childTnLst>
                                    <p:set>
                                      <p:cBhvr>
                                        <p:cTn id="35" dur="1" fill="hold">
                                          <p:stCondLst>
                                            <p:cond delay="0"/>
                                          </p:stCondLst>
                                        </p:cTn>
                                        <p:tgtEl>
                                          <p:spTgt spid="130052"/>
                                        </p:tgtEl>
                                        <p:attrNameLst>
                                          <p:attrName>style.visibility</p:attrName>
                                        </p:attrNameLst>
                                      </p:cBhvr>
                                      <p:to>
                                        <p:strVal val="visible"/>
                                      </p:to>
                                    </p:set>
                                    <p:anim calcmode="lin" valueType="num">
                                      <p:cBhvr>
                                        <p:cTn id="36" dur="500" fill="hold"/>
                                        <p:tgtEl>
                                          <p:spTgt spid="130052"/>
                                        </p:tgtEl>
                                        <p:attrNameLst>
                                          <p:attrName>ppt_w</p:attrName>
                                        </p:attrNameLst>
                                      </p:cBhvr>
                                      <p:tavLst>
                                        <p:tav tm="0">
                                          <p:val>
                                            <p:fltVal val="0"/>
                                          </p:val>
                                        </p:tav>
                                        <p:tav tm="100000">
                                          <p:val>
                                            <p:strVal val="#ppt_w"/>
                                          </p:val>
                                        </p:tav>
                                      </p:tavLst>
                                    </p:anim>
                                    <p:anim calcmode="lin" valueType="num">
                                      <p:cBhvr>
                                        <p:cTn id="37" dur="500" fill="hold"/>
                                        <p:tgtEl>
                                          <p:spTgt spid="1300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P spid="13005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AutoShape 4"/>
          <p:cNvSpPr>
            <a:spLocks noChangeArrowheads="1"/>
          </p:cNvSpPr>
          <p:nvPr/>
        </p:nvSpPr>
        <p:spPr bwMode="auto">
          <a:xfrm>
            <a:off x="533400" y="1371600"/>
            <a:ext cx="8458200" cy="3962400"/>
          </a:xfrm>
          <a:prstGeom prst="flowChartAlternateProcess">
            <a:avLst/>
          </a:prstGeom>
          <a:solidFill>
            <a:srgbClr val="FFFFCC"/>
          </a:solidFill>
          <a:ln w="9525" algn="ctr">
            <a:noFill/>
            <a:miter lim="800000"/>
            <a:headEnd/>
            <a:tailEnd/>
          </a:ln>
        </p:spPr>
        <p:txBody>
          <a:bodyPr wrap="none" anchor="ctr"/>
          <a:lstStyle/>
          <a:p>
            <a:endParaRPr lang="en-GB"/>
          </a:p>
        </p:txBody>
      </p:sp>
      <p:sp>
        <p:nvSpPr>
          <p:cNvPr id="132099" name="Rectangle 3"/>
          <p:cNvSpPr>
            <a:spLocks noGrp="1" noChangeArrowheads="1"/>
          </p:cNvSpPr>
          <p:nvPr>
            <p:ph type="body" idx="1"/>
          </p:nvPr>
        </p:nvSpPr>
        <p:spPr>
          <a:xfrm>
            <a:off x="152400" y="1371600"/>
            <a:ext cx="8763000" cy="4038600"/>
          </a:xfrm>
          <a:effectLst>
            <a:outerShdw dist="35921" dir="2700000" algn="ctr" rotWithShape="0">
              <a:schemeClr val="tx1"/>
            </a:outerShdw>
          </a:effectLst>
        </p:spPr>
        <p:txBody>
          <a:bodyPr/>
          <a:lstStyle/>
          <a:p>
            <a:pPr algn="just" eaLnBrk="1" hangingPunct="1">
              <a:lnSpc>
                <a:spcPct val="160000"/>
              </a:lnSpc>
              <a:buClr>
                <a:srgbClr val="66FF33"/>
              </a:buClr>
              <a:buSzTx/>
              <a:buFont typeface="Wingdings" pitchFamily="2" charset="2"/>
              <a:buBlip>
                <a:blip r:embed="rId3"/>
              </a:buBlip>
              <a:defRPr/>
            </a:pPr>
            <a:r>
              <a:rPr lang="en-US" b="1" smtClean="0">
                <a:solidFill>
                  <a:schemeClr val="tx1"/>
                </a:solidFill>
                <a:effectLst>
                  <a:outerShdw blurRad="38100" dist="38100" dir="2700000" algn="tl">
                    <a:srgbClr val="C0C0C0"/>
                  </a:outerShdw>
                </a:effectLst>
              </a:rPr>
              <a:t>They are based on carbamide peroxide or hydrogen peroxide of various concentrations and placed in a pre-fabricated tray, or by the recently introduced strips or by patient painting.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diamond(out)">
                                      <p:cBhvr>
                                        <p:cTn id="7" dur="2000"/>
                                        <p:tgtEl>
                                          <p:spTgt spid="132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buNone/>
            </a:pPr>
            <a:r>
              <a:rPr lang="en-US" dirty="0" smtClean="0"/>
              <a:t>Both the  in-office and take-home methods achieve varying degrees of whitening for a period of time – the amount depends upon </a:t>
            </a:r>
          </a:p>
          <a:p>
            <a:pPr>
              <a:buFont typeface="Wingdings" pitchFamily="2" charset="2"/>
              <a:buChar char="Ø"/>
            </a:pPr>
            <a:r>
              <a:rPr lang="en-US" dirty="0" smtClean="0"/>
              <a:t>the length of treatment,</a:t>
            </a:r>
          </a:p>
          <a:p>
            <a:pPr>
              <a:buFont typeface="Wingdings" pitchFamily="2" charset="2"/>
              <a:buChar char="Ø"/>
            </a:pPr>
            <a:r>
              <a:rPr lang="en-US" dirty="0" smtClean="0"/>
              <a:t> concentration of oxidizer, </a:t>
            </a:r>
          </a:p>
          <a:p>
            <a:pPr>
              <a:buFont typeface="Wingdings" pitchFamily="2" charset="2"/>
              <a:buChar char="Ø"/>
            </a:pPr>
            <a:r>
              <a:rPr lang="en-US" dirty="0" smtClean="0"/>
              <a:t>etiology of the stain, and </a:t>
            </a:r>
          </a:p>
          <a:p>
            <a:pPr>
              <a:buFont typeface="Wingdings" pitchFamily="2" charset="2"/>
              <a:buChar char="Ø"/>
            </a:pPr>
            <a:r>
              <a:rPr lang="en-US" dirty="0" smtClean="0"/>
              <a:t>the individual patient’s teeth maintenance compliance and</a:t>
            </a:r>
          </a:p>
          <a:p>
            <a:pPr>
              <a:buFont typeface="Wingdings" pitchFamily="2" charset="2"/>
              <a:buChar char="Ø"/>
            </a:pPr>
            <a:r>
              <a:rPr lang="en-US" dirty="0" smtClean="0"/>
              <a:t> diet.</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p:txBody>
          <a:bodyPr/>
          <a:lstStyle/>
          <a:p>
            <a:pPr algn="ctr" eaLnBrk="1" hangingPunct="1">
              <a:defRPr/>
            </a:pPr>
            <a:r>
              <a:rPr lang="en-US" b="1" dirty="0" smtClean="0">
                <a:effectLst>
                  <a:outerShdw blurRad="38100" dist="38100" dir="2700000" algn="tl">
                    <a:srgbClr val="C0C0C0"/>
                  </a:outerShdw>
                </a:effectLst>
              </a:rPr>
              <a:t>INTRINSIC STAINS</a:t>
            </a:r>
          </a:p>
        </p:txBody>
      </p:sp>
      <p:sp>
        <p:nvSpPr>
          <p:cNvPr id="4" name="Rounded Rectangle 3"/>
          <p:cNvSpPr/>
          <p:nvPr/>
        </p:nvSpPr>
        <p:spPr>
          <a:xfrm>
            <a:off x="762000" y="1143000"/>
            <a:ext cx="7848600" cy="10668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smtClean="0"/>
              <a:t>Occurs when stains exist or penetrate below the enamel surface. </a:t>
            </a:r>
          </a:p>
        </p:txBody>
      </p:sp>
      <p:sp>
        <p:nvSpPr>
          <p:cNvPr id="5" name="Down Arrow 4"/>
          <p:cNvSpPr/>
          <p:nvPr/>
        </p:nvSpPr>
        <p:spPr>
          <a:xfrm>
            <a:off x="4267200" y="2286000"/>
            <a:ext cx="381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90600" y="3048000"/>
            <a:ext cx="7620000" cy="14478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This can happen when food molecules seep into enamel flaws and cracks, or, in some cases, between enamel rods</a:t>
            </a:r>
            <a:endParaRPr lang="en-US" dirty="0"/>
          </a:p>
        </p:txBody>
      </p:sp>
      <p:sp>
        <p:nvSpPr>
          <p:cNvPr id="7" name="Down Arrow 6"/>
          <p:cNvSpPr/>
          <p:nvPr/>
        </p:nvSpPr>
        <p:spPr>
          <a:xfrm flipH="1">
            <a:off x="4419597" y="4724400"/>
            <a:ext cx="457201"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90600" y="5410200"/>
            <a:ext cx="7696200" cy="1066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dirty="0" smtClean="0"/>
              <a:t>Can also occur following a change to the structural composition /  thickness of the dental hard tissues. </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steps clipart animations"/>
          <p:cNvPicPr>
            <a:picLocks noChangeAspect="1" noChangeArrowheads="1"/>
          </p:cNvPicPr>
          <p:nvPr/>
        </p:nvPicPr>
        <p:blipFill>
          <a:blip r:embed="rId2"/>
          <a:srcRect b="17391"/>
          <a:stretch>
            <a:fillRect/>
          </a:stretch>
        </p:blipFill>
        <p:spPr bwMode="auto">
          <a:xfrm>
            <a:off x="988594" y="2957576"/>
            <a:ext cx="7698206" cy="3900424"/>
          </a:xfrm>
          <a:prstGeom prst="rect">
            <a:avLst/>
          </a:prstGeom>
          <a:noFill/>
        </p:spPr>
      </p:pic>
      <p:pic>
        <p:nvPicPr>
          <p:cNvPr id="7" name="Picture 4" descr="Image result for steps clipart animations"/>
          <p:cNvPicPr>
            <a:picLocks noChangeAspect="1" noChangeArrowheads="1"/>
          </p:cNvPicPr>
          <p:nvPr/>
        </p:nvPicPr>
        <p:blipFill>
          <a:blip r:embed="rId2"/>
          <a:srcRect b="21739"/>
          <a:stretch>
            <a:fillRect/>
          </a:stretch>
        </p:blipFill>
        <p:spPr bwMode="auto">
          <a:xfrm>
            <a:off x="2419042" y="1295399"/>
            <a:ext cx="4743758" cy="2438401"/>
          </a:xfrm>
          <a:prstGeom prst="rect">
            <a:avLst/>
          </a:prstGeom>
          <a:noFill/>
        </p:spPr>
      </p:pic>
      <p:pic>
        <p:nvPicPr>
          <p:cNvPr id="8" name="Picture 4" descr="Image result for steps clipart animations"/>
          <p:cNvPicPr>
            <a:picLocks noChangeAspect="1" noChangeArrowheads="1"/>
          </p:cNvPicPr>
          <p:nvPr/>
        </p:nvPicPr>
        <p:blipFill>
          <a:blip r:embed="rId2"/>
          <a:srcRect b="69565"/>
          <a:stretch>
            <a:fillRect/>
          </a:stretch>
        </p:blipFill>
        <p:spPr bwMode="auto">
          <a:xfrm>
            <a:off x="2731719" y="1219200"/>
            <a:ext cx="3953133" cy="1143000"/>
          </a:xfrm>
          <a:prstGeom prst="rect">
            <a:avLst/>
          </a:prstGeom>
          <a:noFill/>
        </p:spPr>
      </p:pic>
      <p:pic>
        <p:nvPicPr>
          <p:cNvPr id="9" name="Picture 4" descr="Image result for steps clipart animations"/>
          <p:cNvPicPr>
            <a:picLocks noChangeAspect="1" noChangeArrowheads="1"/>
          </p:cNvPicPr>
          <p:nvPr/>
        </p:nvPicPr>
        <p:blipFill>
          <a:blip r:embed="rId2"/>
          <a:srcRect b="69565"/>
          <a:stretch>
            <a:fillRect/>
          </a:stretch>
        </p:blipFill>
        <p:spPr bwMode="auto">
          <a:xfrm>
            <a:off x="3274594" y="990600"/>
            <a:ext cx="2857500" cy="838200"/>
          </a:xfrm>
          <a:prstGeom prst="rect">
            <a:avLst/>
          </a:prstGeom>
          <a:noFill/>
        </p:spPr>
      </p:pic>
      <p:sp>
        <p:nvSpPr>
          <p:cNvPr id="10" name="TextBox 9"/>
          <p:cNvSpPr txBox="1"/>
          <p:nvPr/>
        </p:nvSpPr>
        <p:spPr>
          <a:xfrm>
            <a:off x="3505200" y="6076890"/>
            <a:ext cx="2743200" cy="400110"/>
          </a:xfrm>
          <a:prstGeom prst="rect">
            <a:avLst/>
          </a:prstGeom>
          <a:noFill/>
        </p:spPr>
        <p:txBody>
          <a:bodyPr wrap="square" rtlCol="0">
            <a:spAutoFit/>
          </a:bodyPr>
          <a:lstStyle/>
          <a:p>
            <a:pPr algn="ctr"/>
            <a:r>
              <a:rPr lang="en-US" sz="2000" b="1" dirty="0" smtClean="0"/>
              <a:t>SURFACE CLEANLINESS</a:t>
            </a:r>
            <a:endParaRPr lang="en-US" sz="2000" b="1" dirty="0"/>
          </a:p>
        </p:txBody>
      </p:sp>
      <p:sp>
        <p:nvSpPr>
          <p:cNvPr id="11" name="TextBox 10"/>
          <p:cNvSpPr txBox="1"/>
          <p:nvPr/>
        </p:nvSpPr>
        <p:spPr>
          <a:xfrm>
            <a:off x="3352800" y="2514600"/>
            <a:ext cx="2743200" cy="400110"/>
          </a:xfrm>
          <a:prstGeom prst="rect">
            <a:avLst/>
          </a:prstGeom>
          <a:noFill/>
        </p:spPr>
        <p:txBody>
          <a:bodyPr wrap="square" rtlCol="0">
            <a:spAutoFit/>
          </a:bodyPr>
          <a:lstStyle/>
          <a:p>
            <a:pPr algn="ctr"/>
            <a:r>
              <a:rPr lang="en-US" sz="2000" b="1" dirty="0" smtClean="0"/>
              <a:t>SHELF LIFE</a:t>
            </a:r>
            <a:endParaRPr lang="en-US" sz="2000" b="1" dirty="0"/>
          </a:p>
        </p:txBody>
      </p:sp>
      <p:sp>
        <p:nvSpPr>
          <p:cNvPr id="12" name="TextBox 11"/>
          <p:cNvSpPr txBox="1"/>
          <p:nvPr/>
        </p:nvSpPr>
        <p:spPr>
          <a:xfrm>
            <a:off x="3352800" y="3276600"/>
            <a:ext cx="2743200" cy="400110"/>
          </a:xfrm>
          <a:prstGeom prst="rect">
            <a:avLst/>
          </a:prstGeom>
          <a:noFill/>
        </p:spPr>
        <p:txBody>
          <a:bodyPr wrap="square" rtlCol="0">
            <a:spAutoFit/>
          </a:bodyPr>
          <a:lstStyle/>
          <a:p>
            <a:pPr algn="ctr"/>
            <a:r>
              <a:rPr lang="en-US" sz="2000" b="1" dirty="0" smtClean="0"/>
              <a:t>TEMPERATURE</a:t>
            </a:r>
            <a:endParaRPr lang="en-US" sz="2000" b="1" dirty="0"/>
          </a:p>
        </p:txBody>
      </p:sp>
      <p:sp>
        <p:nvSpPr>
          <p:cNvPr id="13" name="TextBox 12"/>
          <p:cNvSpPr txBox="1"/>
          <p:nvPr/>
        </p:nvSpPr>
        <p:spPr>
          <a:xfrm>
            <a:off x="3429000" y="4876800"/>
            <a:ext cx="2743200" cy="400110"/>
          </a:xfrm>
          <a:prstGeom prst="rect">
            <a:avLst/>
          </a:prstGeom>
          <a:noFill/>
        </p:spPr>
        <p:txBody>
          <a:bodyPr wrap="square" rtlCol="0">
            <a:spAutoFit/>
          </a:bodyPr>
          <a:lstStyle/>
          <a:p>
            <a:pPr algn="ctr"/>
            <a:r>
              <a:rPr lang="en-US" sz="2000" b="1" dirty="0" smtClean="0"/>
              <a:t>SEALED ENVIRONMENT</a:t>
            </a:r>
            <a:endParaRPr lang="en-US" sz="2000" b="1" dirty="0"/>
          </a:p>
        </p:txBody>
      </p:sp>
      <p:sp>
        <p:nvSpPr>
          <p:cNvPr id="14" name="TextBox 13"/>
          <p:cNvSpPr txBox="1"/>
          <p:nvPr/>
        </p:nvSpPr>
        <p:spPr>
          <a:xfrm>
            <a:off x="3276600" y="1962090"/>
            <a:ext cx="2743200" cy="400110"/>
          </a:xfrm>
          <a:prstGeom prst="rect">
            <a:avLst/>
          </a:prstGeom>
          <a:noFill/>
        </p:spPr>
        <p:txBody>
          <a:bodyPr wrap="square" rtlCol="0">
            <a:spAutoFit/>
          </a:bodyPr>
          <a:lstStyle/>
          <a:p>
            <a:pPr algn="ctr"/>
            <a:r>
              <a:rPr lang="en-US" sz="2000" b="1" dirty="0" smtClean="0"/>
              <a:t>TIME</a:t>
            </a:r>
            <a:endParaRPr lang="en-US" sz="2000" b="1" dirty="0"/>
          </a:p>
        </p:txBody>
      </p:sp>
      <p:sp>
        <p:nvSpPr>
          <p:cNvPr id="15" name="TextBox 14"/>
          <p:cNvSpPr txBox="1"/>
          <p:nvPr/>
        </p:nvSpPr>
        <p:spPr>
          <a:xfrm>
            <a:off x="3962400" y="1504890"/>
            <a:ext cx="1295400" cy="400110"/>
          </a:xfrm>
          <a:prstGeom prst="rect">
            <a:avLst/>
          </a:prstGeom>
          <a:noFill/>
        </p:spPr>
        <p:txBody>
          <a:bodyPr wrap="square" rtlCol="0">
            <a:spAutoFit/>
          </a:bodyPr>
          <a:lstStyle/>
          <a:p>
            <a:pPr algn="ctr"/>
            <a:r>
              <a:rPr lang="en-US" sz="2000" b="1" dirty="0" smtClean="0"/>
              <a:t>PH</a:t>
            </a:r>
            <a:endParaRPr lang="en-US" sz="2000" b="1" dirty="0"/>
          </a:p>
        </p:txBody>
      </p:sp>
      <p:sp>
        <p:nvSpPr>
          <p:cNvPr id="16" name="TextBox 15"/>
          <p:cNvSpPr txBox="1"/>
          <p:nvPr/>
        </p:nvSpPr>
        <p:spPr>
          <a:xfrm>
            <a:off x="3352800" y="3962400"/>
            <a:ext cx="2743200" cy="400110"/>
          </a:xfrm>
          <a:prstGeom prst="rect">
            <a:avLst/>
          </a:prstGeom>
          <a:noFill/>
        </p:spPr>
        <p:txBody>
          <a:bodyPr wrap="square" rtlCol="0">
            <a:spAutoFit/>
          </a:bodyPr>
          <a:lstStyle/>
          <a:p>
            <a:pPr algn="ctr"/>
            <a:r>
              <a:rPr lang="en-US" sz="2000" b="1" dirty="0" smtClean="0"/>
              <a:t>CONCENTRATION </a:t>
            </a:r>
            <a:endParaRPr lang="en-US" sz="2000" b="1" dirty="0"/>
          </a:p>
        </p:txBody>
      </p:sp>
      <p:sp>
        <p:nvSpPr>
          <p:cNvPr id="18" name="Cloud Callout 17"/>
          <p:cNvSpPr/>
          <p:nvPr/>
        </p:nvSpPr>
        <p:spPr>
          <a:xfrm rot="19946300">
            <a:off x="305384" y="398195"/>
            <a:ext cx="2819400" cy="2057400"/>
          </a:xfrm>
          <a:prstGeom prst="cloudCallout">
            <a:avLst>
              <a:gd name="adj1" fmla="val 11415"/>
              <a:gd name="adj2" fmla="val 7257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19803987">
            <a:off x="528626" y="785801"/>
            <a:ext cx="2133600" cy="1200329"/>
          </a:xfrm>
          <a:prstGeom prst="rect">
            <a:avLst/>
          </a:prstGeom>
          <a:noFill/>
        </p:spPr>
        <p:txBody>
          <a:bodyPr wrap="square" rtlCol="0">
            <a:spAutoFit/>
          </a:bodyPr>
          <a:lstStyle/>
          <a:p>
            <a:pPr algn="ctr"/>
            <a:r>
              <a:rPr lang="en-US" sz="2400" dirty="0" smtClean="0"/>
              <a:t>FACTORS AFFECTING BLEACHING</a:t>
            </a:r>
            <a:endParaRPr lang="en-US" sz="24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a:stretch>
            <a:fillRect/>
          </a:stretch>
        </p:blipFill>
        <p:spPr bwMode="auto">
          <a:xfrm>
            <a:off x="0" y="838200"/>
            <a:ext cx="9144000" cy="6553200"/>
          </a:xfrm>
          <a:prstGeom prst="rect">
            <a:avLst/>
          </a:prstGeom>
          <a:noFill/>
          <a:ln w="9525">
            <a:noFill/>
            <a:miter lim="800000"/>
            <a:headEnd/>
            <a:tailEnd/>
          </a:ln>
          <a:effectLst/>
        </p:spPr>
      </p:pic>
      <p:sp>
        <p:nvSpPr>
          <p:cNvPr id="4" name="TextBox 3"/>
          <p:cNvSpPr txBox="1"/>
          <p:nvPr/>
        </p:nvSpPr>
        <p:spPr>
          <a:xfrm rot="19732714">
            <a:off x="-181220" y="4118952"/>
            <a:ext cx="2785676" cy="369332"/>
          </a:xfrm>
          <a:prstGeom prst="rect">
            <a:avLst/>
          </a:prstGeom>
          <a:noFill/>
        </p:spPr>
        <p:txBody>
          <a:bodyPr wrap="square" rtlCol="0">
            <a:spAutoFit/>
          </a:bodyPr>
          <a:lstStyle/>
          <a:p>
            <a:r>
              <a:rPr lang="en-US" b="1" dirty="0" smtClean="0"/>
              <a:t>DENTIN HYPERSENSITIVITY</a:t>
            </a:r>
            <a:endParaRPr lang="en-US" b="1" dirty="0"/>
          </a:p>
        </p:txBody>
      </p:sp>
      <p:sp>
        <p:nvSpPr>
          <p:cNvPr id="5" name="TextBox 4"/>
          <p:cNvSpPr txBox="1"/>
          <p:nvPr/>
        </p:nvSpPr>
        <p:spPr>
          <a:xfrm rot="19732714">
            <a:off x="1661125" y="3582967"/>
            <a:ext cx="2551466" cy="369332"/>
          </a:xfrm>
          <a:prstGeom prst="rect">
            <a:avLst/>
          </a:prstGeom>
          <a:noFill/>
        </p:spPr>
        <p:txBody>
          <a:bodyPr wrap="square" rtlCol="0">
            <a:spAutoFit/>
          </a:bodyPr>
          <a:lstStyle/>
          <a:p>
            <a:r>
              <a:rPr lang="en-US" b="1" dirty="0" smtClean="0"/>
              <a:t> HARD TISSUE DAMAGE </a:t>
            </a:r>
            <a:endParaRPr lang="en-US" b="1" dirty="0"/>
          </a:p>
        </p:txBody>
      </p:sp>
      <p:sp>
        <p:nvSpPr>
          <p:cNvPr id="6" name="TextBox 5"/>
          <p:cNvSpPr txBox="1"/>
          <p:nvPr/>
        </p:nvSpPr>
        <p:spPr>
          <a:xfrm rot="19732714">
            <a:off x="3251700" y="3147389"/>
            <a:ext cx="2551466" cy="369332"/>
          </a:xfrm>
          <a:prstGeom prst="rect">
            <a:avLst/>
          </a:prstGeom>
          <a:noFill/>
        </p:spPr>
        <p:txBody>
          <a:bodyPr wrap="square" rtlCol="0">
            <a:spAutoFit/>
          </a:bodyPr>
          <a:lstStyle/>
          <a:p>
            <a:r>
              <a:rPr lang="en-US" b="1" dirty="0" smtClean="0"/>
              <a:t>   SOFT TISSUE DAMAGE </a:t>
            </a:r>
            <a:endParaRPr lang="en-US" b="1" dirty="0"/>
          </a:p>
        </p:txBody>
      </p:sp>
      <p:sp>
        <p:nvSpPr>
          <p:cNvPr id="7" name="TextBox 6"/>
          <p:cNvSpPr txBox="1"/>
          <p:nvPr/>
        </p:nvSpPr>
        <p:spPr>
          <a:xfrm rot="19732714">
            <a:off x="6680699" y="2004390"/>
            <a:ext cx="2551466" cy="369332"/>
          </a:xfrm>
          <a:prstGeom prst="rect">
            <a:avLst/>
          </a:prstGeom>
          <a:noFill/>
        </p:spPr>
        <p:txBody>
          <a:bodyPr wrap="square" rtlCol="0">
            <a:spAutoFit/>
          </a:bodyPr>
          <a:lstStyle/>
          <a:p>
            <a:r>
              <a:rPr lang="en-US" b="1" dirty="0" smtClean="0"/>
              <a:t>         PULPAL DAMAGE </a:t>
            </a:r>
            <a:endParaRPr lang="en-US" b="1" dirty="0"/>
          </a:p>
        </p:txBody>
      </p:sp>
      <p:sp>
        <p:nvSpPr>
          <p:cNvPr id="8" name="TextBox 7"/>
          <p:cNvSpPr txBox="1"/>
          <p:nvPr/>
        </p:nvSpPr>
        <p:spPr>
          <a:xfrm rot="19732714">
            <a:off x="4864835" y="2613989"/>
            <a:ext cx="2551466" cy="369332"/>
          </a:xfrm>
          <a:prstGeom prst="rect">
            <a:avLst/>
          </a:prstGeom>
          <a:noFill/>
        </p:spPr>
        <p:txBody>
          <a:bodyPr wrap="square" rtlCol="0">
            <a:spAutoFit/>
          </a:bodyPr>
          <a:lstStyle/>
          <a:p>
            <a:r>
              <a:rPr lang="en-US" b="1" dirty="0" smtClean="0"/>
              <a:t>      MERCURY RELEASE</a:t>
            </a:r>
            <a:endParaRPr lang="en-US" b="1" dirty="0"/>
          </a:p>
        </p:txBody>
      </p:sp>
      <p:sp>
        <p:nvSpPr>
          <p:cNvPr id="10" name="Flowchart: Sequential Access Storage 9"/>
          <p:cNvSpPr/>
          <p:nvPr/>
        </p:nvSpPr>
        <p:spPr>
          <a:xfrm>
            <a:off x="228600" y="457200"/>
            <a:ext cx="2590800" cy="1295400"/>
          </a:xfrm>
          <a:prstGeom prst="flowChartMagneticTape">
            <a:avLst/>
          </a:prstGeom>
          <a:solidFill>
            <a:srgbClr val="E2A364"/>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sp>
        <p:nvSpPr>
          <p:cNvPr id="11" name="Rectangle 10"/>
          <p:cNvSpPr/>
          <p:nvPr/>
        </p:nvSpPr>
        <p:spPr>
          <a:xfrm>
            <a:off x="-76200" y="609600"/>
            <a:ext cx="3200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Lucida Calligraphy" pitchFamily="66" charset="0"/>
              </a:rPr>
              <a:t>ADVERSE EFFECTS</a:t>
            </a:r>
            <a:endParaRPr lang="en-US" sz="2400" b="1" dirty="0">
              <a:solidFill>
                <a:schemeClr val="tx1"/>
              </a:solidFill>
              <a:latin typeface="Lucida Calligraphy" pitchFamily="66"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66800" y="228600"/>
            <a:ext cx="7010400" cy="838200"/>
          </a:xfrm>
        </p:spPr>
        <p:txBody>
          <a:bodyPr/>
          <a:lstStyle/>
          <a:p>
            <a:pPr algn="ctr" eaLnBrk="1" hangingPunct="1"/>
            <a:r>
              <a:rPr lang="en-US" sz="4000" b="1" smtClean="0">
                <a:solidFill>
                  <a:srgbClr val="99FF33"/>
                </a:solidFill>
                <a:cs typeface="Arial" charset="0"/>
              </a:rPr>
              <a:t>LOCAL SIDE-EFFECTS</a:t>
            </a:r>
          </a:p>
        </p:txBody>
      </p:sp>
      <p:sp>
        <p:nvSpPr>
          <p:cNvPr id="46083" name="Rectangle 3"/>
          <p:cNvSpPr>
            <a:spLocks noGrp="1" noChangeArrowheads="1"/>
          </p:cNvSpPr>
          <p:nvPr>
            <p:ph type="body" sz="half" idx="1"/>
          </p:nvPr>
        </p:nvSpPr>
        <p:spPr>
          <a:xfrm>
            <a:off x="152400" y="1143000"/>
            <a:ext cx="8686800" cy="4114800"/>
          </a:xfrm>
          <a:effectLst>
            <a:outerShdw dist="35921" dir="2700000" algn="ctr" rotWithShape="0">
              <a:schemeClr val="tx1"/>
            </a:outerShdw>
          </a:effectLst>
        </p:spPr>
        <p:txBody>
          <a:bodyPr/>
          <a:lstStyle/>
          <a:p>
            <a:pPr eaLnBrk="1" hangingPunct="1">
              <a:lnSpc>
                <a:spcPct val="150000"/>
              </a:lnSpc>
              <a:buFont typeface="Wingdings" pitchFamily="2" charset="2"/>
              <a:buNone/>
            </a:pPr>
            <a:r>
              <a:rPr lang="en-US" sz="3100" b="1" dirty="0" smtClean="0"/>
              <a:t>Tooth sensitivity</a:t>
            </a:r>
            <a:r>
              <a:rPr lang="en-US" sz="3100" b="1" dirty="0" smtClean="0">
                <a:solidFill>
                  <a:schemeClr val="bg1"/>
                </a:solidFill>
              </a:rPr>
              <a:t>:</a:t>
            </a:r>
            <a:r>
              <a:rPr lang="en-US" sz="3100" b="1" dirty="0" smtClean="0">
                <a:solidFill>
                  <a:srgbClr val="FFFF00"/>
                </a:solidFill>
              </a:rPr>
              <a:t> </a:t>
            </a:r>
            <a:r>
              <a:rPr lang="en-US" sz="2000" b="1" dirty="0" smtClean="0">
                <a:solidFill>
                  <a:srgbClr val="FF0000"/>
                </a:solidFill>
              </a:rPr>
              <a:t>It is believed that the hypersensitivity</a:t>
            </a:r>
          </a:p>
          <a:p>
            <a:pPr eaLnBrk="1" hangingPunct="1">
              <a:lnSpc>
                <a:spcPct val="150000"/>
              </a:lnSpc>
              <a:buFont typeface="Wingdings" pitchFamily="2" charset="2"/>
              <a:buNone/>
            </a:pPr>
            <a:r>
              <a:rPr lang="en-US" sz="2000" b="1" dirty="0" smtClean="0">
                <a:solidFill>
                  <a:srgbClr val="FF0000"/>
                </a:solidFill>
              </a:rPr>
              <a:t>associated with whitening is caused by dehydration due to the acidified and thickened gels used that are held against the teeth. This results in a negative osmotic pressure and in </a:t>
            </a:r>
            <a:r>
              <a:rPr lang="en-US" sz="2000" b="1" dirty="0" err="1" smtClean="0">
                <a:solidFill>
                  <a:srgbClr val="FF0000"/>
                </a:solidFill>
              </a:rPr>
              <a:t>odontoblastic</a:t>
            </a:r>
            <a:r>
              <a:rPr lang="en-US" sz="2000" b="1" dirty="0" smtClean="0">
                <a:solidFill>
                  <a:srgbClr val="FF0000"/>
                </a:solidFill>
              </a:rPr>
              <a:t> processes being drawn into the dentinal tubules.</a:t>
            </a:r>
          </a:p>
          <a:p>
            <a:pPr eaLnBrk="1" hangingPunct="1">
              <a:lnSpc>
                <a:spcPct val="150000"/>
              </a:lnSpc>
              <a:buFont typeface="Wingdings" pitchFamily="2" charset="2"/>
              <a:buNone/>
            </a:pPr>
            <a:r>
              <a:rPr lang="en-US" sz="2200" b="1" dirty="0" smtClean="0">
                <a:solidFill>
                  <a:srgbClr val="FFFF00"/>
                </a:solidFill>
              </a:rPr>
              <a:t/>
            </a:r>
            <a:br>
              <a:rPr lang="en-US" sz="2200" b="1" dirty="0" smtClean="0">
                <a:solidFill>
                  <a:srgbClr val="FFFF00"/>
                </a:solidFill>
              </a:rPr>
            </a:br>
            <a:endParaRPr lang="en-US" sz="2200" b="1" dirty="0" smtClean="0">
              <a:solidFill>
                <a:srgbClr val="FFFF00"/>
              </a:solidFill>
            </a:endParaRPr>
          </a:p>
        </p:txBody>
      </p:sp>
      <p:pic>
        <p:nvPicPr>
          <p:cNvPr id="46085" name="Picture 5" descr="Go to fullsize image">
            <a:hlinkClick r:id="rId3"/>
          </p:cNvPr>
          <p:cNvPicPr>
            <a:picLocks noChangeAspect="1" noChangeArrowheads="1"/>
          </p:cNvPicPr>
          <p:nvPr/>
        </p:nvPicPr>
        <p:blipFill>
          <a:blip r:embed="rId4"/>
          <a:srcRect/>
          <a:stretch>
            <a:fillRect/>
          </a:stretch>
        </p:blipFill>
        <p:spPr bwMode="auto">
          <a:xfrm>
            <a:off x="4800600" y="3962400"/>
            <a:ext cx="3733800" cy="2438400"/>
          </a:xfrm>
          <a:prstGeom prst="rect">
            <a:avLst/>
          </a:prstGeom>
          <a:noFill/>
          <a:ln w="28575">
            <a:solidFill>
              <a:srgbClr val="FFFFCC"/>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linds(horizontal)">
                                      <p:cBhvr>
                                        <p:cTn id="7" dur="500"/>
                                        <p:tgtEl>
                                          <p:spTgt spid="4608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6083">
                                            <p:txEl>
                                              <p:pRg st="0" end="0"/>
                                            </p:txEl>
                                          </p:spTgt>
                                        </p:tgtEl>
                                        <p:attrNameLst>
                                          <p:attrName>style.visibility</p:attrName>
                                        </p:attrNameLst>
                                      </p:cBhvr>
                                      <p:to>
                                        <p:strVal val="visible"/>
                                      </p:to>
                                    </p:set>
                                    <p:animEffect transition="in" filter="dissolve">
                                      <p:cBhvr>
                                        <p:cTn id="11" dur="500"/>
                                        <p:tgtEl>
                                          <p:spTgt spid="46083">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6083">
                                            <p:txEl>
                                              <p:pRg st="1" end="1"/>
                                            </p:txEl>
                                          </p:spTgt>
                                        </p:tgtEl>
                                        <p:attrNameLst>
                                          <p:attrName>style.visibility</p:attrName>
                                        </p:attrNameLst>
                                      </p:cBhvr>
                                      <p:to>
                                        <p:strVal val="visible"/>
                                      </p:to>
                                    </p:set>
                                    <p:animEffect transition="in" filter="dissolve">
                                      <p:cBhvr>
                                        <p:cTn id="15" dur="500"/>
                                        <p:tgtEl>
                                          <p:spTgt spid="46083">
                                            <p:txEl>
                                              <p:pRg st="1" end="1"/>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Effect transition="in" filter="dissolve">
                                      <p:cBhvr>
                                        <p:cTn id="19" dur="500"/>
                                        <p:tgtEl>
                                          <p:spTgt spid="46083">
                                            <p:txEl>
                                              <p:pRg st="2" end="2"/>
                                            </p:txEl>
                                          </p:spTgt>
                                        </p:tgtEl>
                                      </p:cBhvr>
                                    </p:animEffect>
                                  </p:childTnLst>
                                </p:cTn>
                              </p:par>
                            </p:childTnLst>
                          </p:cTn>
                        </p:par>
                        <p:par>
                          <p:cTn id="20" fill="hold" nodeType="afterGroup">
                            <p:stCondLst>
                              <p:cond delay="2000"/>
                            </p:stCondLst>
                            <p:childTnLst>
                              <p:par>
                                <p:cTn id="21" presetID="21" presetClass="entr" presetSubtype="4" fill="hold" nodeType="afterEffect">
                                  <p:stCondLst>
                                    <p:cond delay="0"/>
                                  </p:stCondLst>
                                  <p:childTnLst>
                                    <p:set>
                                      <p:cBhvr>
                                        <p:cTn id="22" dur="1" fill="hold">
                                          <p:stCondLst>
                                            <p:cond delay="0"/>
                                          </p:stCondLst>
                                        </p:cTn>
                                        <p:tgtEl>
                                          <p:spTgt spid="46085"/>
                                        </p:tgtEl>
                                        <p:attrNameLst>
                                          <p:attrName>style.visibility</p:attrName>
                                        </p:attrNameLst>
                                      </p:cBhvr>
                                      <p:to>
                                        <p:strVal val="visible"/>
                                      </p:to>
                                    </p:set>
                                    <p:animEffect transition="in" filter="wheel(4)">
                                      <p:cBhvr>
                                        <p:cTn id="23" dur="20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Grp="1" noChangeArrowheads="1"/>
          </p:cNvSpPr>
          <p:nvPr>
            <p:ph type="body" idx="1"/>
          </p:nvPr>
        </p:nvSpPr>
        <p:spPr>
          <a:xfrm>
            <a:off x="0" y="152400"/>
            <a:ext cx="8534400" cy="5867400"/>
          </a:xfrm>
        </p:spPr>
        <p:txBody>
          <a:bodyPr/>
          <a:lstStyle/>
          <a:p>
            <a:pPr eaLnBrk="1" hangingPunct="1">
              <a:buFont typeface="Wingdings" pitchFamily="2" charset="2"/>
              <a:buNone/>
            </a:pPr>
            <a:r>
              <a:rPr lang="en-US" sz="2400" dirty="0" smtClean="0">
                <a:solidFill>
                  <a:schemeClr val="bg1"/>
                </a:solidFill>
              </a:rPr>
              <a:t>		Other factors may contribute to dehydration include bleaching lights used in in-office treatments and that heat the tooth.</a:t>
            </a:r>
            <a:endParaRPr lang="en-US" sz="2400" dirty="0" smtClean="0"/>
          </a:p>
          <a:p>
            <a:pPr eaLnBrk="1" hangingPunct="1">
              <a:buFont typeface="Wingdings" pitchFamily="2" charset="2"/>
              <a:buNone/>
            </a:pPr>
            <a:r>
              <a:rPr lang="en-US" sz="2400" dirty="0" smtClean="0"/>
              <a:t>		 Anhydrous glycerin used as a thickening base in some formulations is also a dehydrating agent – this imparts greater levels of whiteness but is also responsible for higher levels of transient dentinal hypersensitivity. While sensitivity may be transient, it is an undesirable side effect.</a:t>
            </a:r>
          </a:p>
          <a:p>
            <a:pPr eaLnBrk="1" hangingPunct="1">
              <a:buFont typeface="Wingdings" pitchFamily="2" charset="2"/>
              <a:buNone/>
            </a:pPr>
            <a:endParaRPr lang="en-US" sz="2400" dirty="0" smtClean="0"/>
          </a:p>
        </p:txBody>
      </p:sp>
      <p:pic>
        <p:nvPicPr>
          <p:cNvPr id="99332" name="Picture 4"/>
          <p:cNvPicPr>
            <a:picLocks noChangeAspect="1" noChangeArrowheads="1"/>
          </p:cNvPicPr>
          <p:nvPr/>
        </p:nvPicPr>
        <p:blipFill>
          <a:blip r:embed="rId2"/>
          <a:srcRect/>
          <a:stretch>
            <a:fillRect/>
          </a:stretch>
        </p:blipFill>
        <p:spPr bwMode="auto">
          <a:xfrm>
            <a:off x="4495800" y="3429000"/>
            <a:ext cx="3962400" cy="3200400"/>
          </a:xfrm>
          <a:prstGeom prst="rect">
            <a:avLst/>
          </a:prstGeom>
          <a:noFill/>
          <a:ln w="9525" algn="ctr">
            <a:noFill/>
            <a:miter lim="800000"/>
            <a:headEnd/>
            <a:tailEnd/>
          </a:ln>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oter Placeholder 4"/>
          <p:cNvSpPr>
            <a:spLocks noGrp="1"/>
          </p:cNvSpPr>
          <p:nvPr>
            <p:ph type="ftr" sz="quarter" idx="11"/>
          </p:nvPr>
        </p:nvSpPr>
        <p:spPr>
          <a:noFill/>
        </p:spPr>
        <p:txBody>
          <a:bodyPr/>
          <a:lstStyle/>
          <a:p>
            <a:r>
              <a:rPr lang="en-US" smtClean="0"/>
              <a:t>AHMED EL-HOSHY                                     TOOTH BLEACHING</a:t>
            </a:r>
          </a:p>
        </p:txBody>
      </p:sp>
      <p:sp>
        <p:nvSpPr>
          <p:cNvPr id="296965" name="Rectangle 5"/>
          <p:cNvSpPr>
            <a:spLocks noGrp="1" noChangeArrowheads="1"/>
          </p:cNvSpPr>
          <p:nvPr>
            <p:ph type="title"/>
          </p:nvPr>
        </p:nvSpPr>
        <p:spPr>
          <a:xfrm>
            <a:off x="609600" y="1057275"/>
            <a:ext cx="8153400" cy="3581400"/>
          </a:xfrm>
        </p:spPr>
        <p:txBody>
          <a:bodyPr/>
          <a:lstStyle/>
          <a:p>
            <a:pPr algn="just" eaLnBrk="1" hangingPunct="1">
              <a:lnSpc>
                <a:spcPct val="150000"/>
              </a:lnSpc>
            </a:pPr>
            <a:r>
              <a:rPr lang="en-US" sz="3900" b="1" dirty="0" smtClean="0"/>
              <a:t>I</a:t>
            </a:r>
            <a:r>
              <a:rPr lang="en-US" sz="2800" b="1" dirty="0" smtClean="0"/>
              <a:t>t is solved by adding some ACP to the bleaching gel that crystallize and form </a:t>
            </a:r>
            <a:r>
              <a:rPr lang="en-US" sz="2800" b="1" dirty="0" err="1" smtClean="0"/>
              <a:t>hydroxyapatite</a:t>
            </a:r>
            <a:r>
              <a:rPr lang="en-US" sz="2800" b="1" dirty="0" smtClean="0"/>
              <a:t>. It also decrease the surface protein precipitation.</a:t>
            </a:r>
          </a:p>
        </p:txBody>
      </p:sp>
      <p:pic>
        <p:nvPicPr>
          <p:cNvPr id="296964" name="Picture 4" descr="nitewhite_products">
            <a:hlinkClick r:id="rId3"/>
          </p:cNvPr>
          <p:cNvPicPr>
            <a:picLocks noGrp="1" noChangeAspect="1" noChangeArrowheads="1"/>
          </p:cNvPicPr>
          <p:nvPr>
            <p:ph idx="1"/>
          </p:nvPr>
        </p:nvPicPr>
        <p:blipFill>
          <a:blip r:embed="rId4"/>
          <a:srcRect/>
          <a:stretch>
            <a:fillRect/>
          </a:stretch>
        </p:blipFill>
        <p:spPr>
          <a:xfrm>
            <a:off x="4572000" y="3876675"/>
            <a:ext cx="4038600" cy="2524125"/>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96965"/>
                                        </p:tgtEl>
                                        <p:attrNameLst>
                                          <p:attrName>style.visibility</p:attrName>
                                        </p:attrNameLst>
                                      </p:cBhvr>
                                      <p:to>
                                        <p:strVal val="visible"/>
                                      </p:to>
                                    </p:set>
                                    <p:animEffect transition="in" filter="randombar(vertical)">
                                      <p:cBhvr>
                                        <p:cTn id="7" dur="1000"/>
                                        <p:tgtEl>
                                          <p:spTgt spid="296965"/>
                                        </p:tgtEl>
                                      </p:cBhvr>
                                    </p:animEffect>
                                  </p:childTnLst>
                                </p:cTn>
                              </p:par>
                            </p:childTnLst>
                          </p:cTn>
                        </p:par>
                        <p:par>
                          <p:cTn id="8" fill="hold" nodeType="afterGroup">
                            <p:stCondLst>
                              <p:cond delay="1000"/>
                            </p:stCondLst>
                            <p:childTnLst>
                              <p:par>
                                <p:cTn id="9" presetID="13" presetClass="entr" presetSubtype="32" fill="hold" nodeType="afterEffect">
                                  <p:stCondLst>
                                    <p:cond delay="0"/>
                                  </p:stCondLst>
                                  <p:childTnLst>
                                    <p:set>
                                      <p:cBhvr>
                                        <p:cTn id="10" dur="1" fill="hold">
                                          <p:stCondLst>
                                            <p:cond delay="0"/>
                                          </p:stCondLst>
                                        </p:cTn>
                                        <p:tgtEl>
                                          <p:spTgt spid="296964"/>
                                        </p:tgtEl>
                                        <p:attrNameLst>
                                          <p:attrName>style.visibility</p:attrName>
                                        </p:attrNameLst>
                                      </p:cBhvr>
                                      <p:to>
                                        <p:strVal val="visible"/>
                                      </p:to>
                                    </p:set>
                                    <p:animEffect transition="in" filter="plus(out)">
                                      <p:cBhvr>
                                        <p:cTn id="11" dur="1000"/>
                                        <p:tgtEl>
                                          <p:spTgt spid="29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ontent Placeholder 2"/>
          <p:cNvSpPr>
            <a:spLocks noGrp="1"/>
          </p:cNvSpPr>
          <p:nvPr>
            <p:ph idx="1"/>
          </p:nvPr>
        </p:nvSpPr>
        <p:spPr>
          <a:xfrm>
            <a:off x="685800" y="609600"/>
            <a:ext cx="7467600" cy="4953000"/>
          </a:xfrm>
        </p:spPr>
        <p:txBody>
          <a:bodyPr/>
          <a:lstStyle/>
          <a:p>
            <a:pPr>
              <a:buFont typeface="Wingdings" pitchFamily="2" charset="2"/>
              <a:buNone/>
            </a:pPr>
            <a:r>
              <a:rPr lang="en-US" smtClean="0">
                <a:solidFill>
                  <a:srgbClr val="FF0000"/>
                </a:solidFill>
              </a:rPr>
              <a:t>Recently</a:t>
            </a:r>
          </a:p>
          <a:p>
            <a:pPr lvl="1"/>
            <a:r>
              <a:rPr lang="en-US" smtClean="0">
                <a:solidFill>
                  <a:srgbClr val="FF0000"/>
                </a:solidFill>
              </a:rPr>
              <a:t>It was found that taking 1 tab. Of ibuprofen 1 hour prior to treatment may reduce the tooth sensitivity during the procedure but not after.</a:t>
            </a:r>
          </a:p>
          <a:p>
            <a:pPr lvl="1"/>
            <a:endParaRPr lang="en-US" smtClean="0">
              <a:solidFill>
                <a:srgbClr val="FF0000"/>
              </a:solidFill>
            </a:endParaRPr>
          </a:p>
        </p:txBody>
      </p:sp>
      <p:pic>
        <p:nvPicPr>
          <p:cNvPr id="101380" name="Picture 2" descr="C:\Users\user\Pictures\ibuprofen.jpg"/>
          <p:cNvPicPr>
            <a:picLocks noChangeAspect="1" noChangeArrowheads="1"/>
          </p:cNvPicPr>
          <p:nvPr/>
        </p:nvPicPr>
        <p:blipFill>
          <a:blip r:embed="rId2"/>
          <a:srcRect/>
          <a:stretch>
            <a:fillRect/>
          </a:stretch>
        </p:blipFill>
        <p:spPr bwMode="auto">
          <a:xfrm>
            <a:off x="4267200" y="2971800"/>
            <a:ext cx="3962400" cy="3048000"/>
          </a:xfrm>
          <a:prstGeom prst="rect">
            <a:avLst/>
          </a:prstGeom>
          <a:noFill/>
          <a:ln w="9525">
            <a:noFill/>
            <a:miter lim="800000"/>
            <a:headEnd/>
            <a:tailEnd/>
          </a:ln>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77813"/>
            <a:ext cx="8229600" cy="760412"/>
          </a:xfrm>
        </p:spPr>
        <p:txBody>
          <a:bodyPr>
            <a:normAutofit fontScale="90000"/>
          </a:bodyPr>
          <a:lstStyle/>
          <a:p>
            <a:pPr eaLnBrk="1" hangingPunct="1"/>
            <a:r>
              <a:rPr lang="en-US" dirty="0" smtClean="0">
                <a:solidFill>
                  <a:srgbClr val="FF0000"/>
                </a:solidFill>
              </a:rPr>
              <a:t>RELIEVE – REBUILD – RESTORE</a:t>
            </a:r>
          </a:p>
        </p:txBody>
      </p:sp>
      <p:sp>
        <p:nvSpPr>
          <p:cNvPr id="102403" name="Rectangle 3"/>
          <p:cNvSpPr>
            <a:spLocks noGrp="1" noChangeArrowheads="1"/>
          </p:cNvSpPr>
          <p:nvPr>
            <p:ph type="body" sz="half" idx="1"/>
          </p:nvPr>
        </p:nvSpPr>
        <p:spPr>
          <a:xfrm>
            <a:off x="457200" y="1828800"/>
            <a:ext cx="8458200" cy="4724400"/>
          </a:xfrm>
        </p:spPr>
        <p:txBody>
          <a:bodyPr/>
          <a:lstStyle/>
          <a:p>
            <a:pPr marL="0" indent="0" eaLnBrk="1" hangingPunct="1">
              <a:buFont typeface="Wingdings" pitchFamily="2" charset="2"/>
              <a:buNone/>
            </a:pPr>
            <a:r>
              <a:rPr lang="en-US" sz="4000" b="1" dirty="0" smtClean="0">
                <a:solidFill>
                  <a:srgbClr val="0066CC"/>
                </a:solidFill>
              </a:rPr>
              <a:t>Relief ACP</a:t>
            </a:r>
            <a:r>
              <a:rPr lang="en-US" sz="2800" dirty="0" smtClean="0">
                <a:solidFill>
                  <a:srgbClr val="0066CC"/>
                </a:solidFill>
              </a:rPr>
              <a:t>’s</a:t>
            </a:r>
            <a:r>
              <a:rPr lang="en-US" sz="2800" dirty="0" smtClean="0"/>
              <a:t> </a:t>
            </a:r>
            <a:r>
              <a:rPr lang="en-US" dirty="0" smtClean="0"/>
              <a:t>triple action formula is a unique solution for patients that suffer from tooth sensitivity</a:t>
            </a:r>
            <a:r>
              <a:rPr lang="en-US" sz="2800" dirty="0" smtClean="0"/>
              <a:t>  </a:t>
            </a:r>
          </a:p>
          <a:p>
            <a:pPr marL="0" indent="0" eaLnBrk="1" hangingPunct="1">
              <a:buFont typeface="Wingdings" pitchFamily="2" charset="2"/>
              <a:buNone/>
            </a:pPr>
            <a:endParaRPr lang="en-US" sz="1200" dirty="0" smtClean="0"/>
          </a:p>
          <a:p>
            <a:pPr lvl="1" eaLnBrk="1" hangingPunct="1">
              <a:buFont typeface="Wingdings" pitchFamily="2" charset="2"/>
              <a:buBlip>
                <a:blip r:embed="rId2"/>
              </a:buBlip>
            </a:pPr>
            <a:r>
              <a:rPr lang="en-US" b="1" dirty="0" smtClean="0"/>
              <a:t> </a:t>
            </a:r>
            <a:r>
              <a:rPr lang="en-US" sz="3000" b="1" dirty="0" smtClean="0"/>
              <a:t>0.375% Amorphous Calcium Phosphate</a:t>
            </a:r>
          </a:p>
          <a:p>
            <a:pPr lvl="1" eaLnBrk="1" hangingPunct="1">
              <a:buFont typeface="Wingdings" pitchFamily="2" charset="2"/>
              <a:buBlip>
                <a:blip r:embed="rId2"/>
              </a:buBlip>
            </a:pPr>
            <a:r>
              <a:rPr lang="en-US" sz="3000" b="1" dirty="0" smtClean="0"/>
              <a:t> 0.22% Sodium Fluoride</a:t>
            </a:r>
          </a:p>
          <a:p>
            <a:pPr lvl="1" eaLnBrk="1" hangingPunct="1">
              <a:buFont typeface="Wingdings" pitchFamily="2" charset="2"/>
              <a:buBlip>
                <a:blip r:embed="rId2"/>
              </a:buBlip>
            </a:pPr>
            <a:r>
              <a:rPr lang="en-US" sz="3000" b="1" dirty="0" smtClean="0"/>
              <a:t> 5% Potassium Nitrate</a:t>
            </a:r>
            <a:endParaRPr lang="en-US" sz="3000" dirty="0" smtClean="0"/>
          </a:p>
        </p:txBody>
      </p:sp>
      <p:pic>
        <p:nvPicPr>
          <p:cNvPr id="102404" name="Picture 4" descr="reliefacplogo"/>
          <p:cNvPicPr>
            <a:picLocks noGrp="1" noChangeAspect="1" noChangeArrowheads="1"/>
          </p:cNvPicPr>
          <p:nvPr>
            <p:ph sz="half" idx="2"/>
          </p:nvPr>
        </p:nvPicPr>
        <p:blipFill>
          <a:blip r:embed="rId3">
            <a:clrChange>
              <a:clrFrom>
                <a:srgbClr val="FFFFFF"/>
              </a:clrFrom>
              <a:clrTo>
                <a:srgbClr val="FFFFFF">
                  <a:alpha val="0"/>
                </a:srgbClr>
              </a:clrTo>
            </a:clrChange>
          </a:blip>
          <a:srcRect/>
          <a:stretch>
            <a:fillRect/>
          </a:stretch>
        </p:blipFill>
        <p:spPr>
          <a:xfrm>
            <a:off x="304800" y="6096000"/>
            <a:ext cx="1471613" cy="476250"/>
          </a:xfrm>
          <a:noFill/>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667000" y="0"/>
            <a:ext cx="6019800" cy="1295400"/>
          </a:xfrm>
        </p:spPr>
        <p:txBody>
          <a:bodyPr/>
          <a:lstStyle/>
          <a:p>
            <a:r>
              <a:rPr lang="en-US" sz="2800" dirty="0" smtClean="0"/>
              <a:t> </a:t>
            </a:r>
            <a:r>
              <a:rPr lang="en-US" sz="2800" b="1" dirty="0" smtClean="0"/>
              <a:t>How ACP Works</a:t>
            </a:r>
          </a:p>
        </p:txBody>
      </p:sp>
      <p:pic>
        <p:nvPicPr>
          <p:cNvPr id="103427" name="Picture 3" descr="Remineralization process3"/>
          <p:cNvPicPr>
            <a:picLocks noGrp="1" noChangeAspect="1" noChangeArrowheads="1"/>
          </p:cNvPicPr>
          <p:nvPr>
            <p:ph type="body" idx="1"/>
          </p:nvPr>
        </p:nvPicPr>
        <p:blipFill>
          <a:blip r:embed="rId3"/>
          <a:srcRect/>
          <a:stretch>
            <a:fillRect/>
          </a:stretch>
        </p:blipFill>
        <p:spPr>
          <a:xfrm>
            <a:off x="2057400" y="1143000"/>
            <a:ext cx="5064125" cy="4678363"/>
          </a:xfrm>
          <a:noFill/>
        </p:spPr>
      </p:pic>
      <p:sp>
        <p:nvSpPr>
          <p:cNvPr id="103428" name="Rectangle 4"/>
          <p:cNvSpPr>
            <a:spLocks noChangeArrowheads="1"/>
          </p:cNvSpPr>
          <p:nvPr/>
        </p:nvSpPr>
        <p:spPr bwMode="auto">
          <a:xfrm>
            <a:off x="304800" y="1524000"/>
            <a:ext cx="1524000" cy="1739900"/>
          </a:xfrm>
          <a:prstGeom prst="rect">
            <a:avLst/>
          </a:prstGeom>
          <a:noFill/>
          <a:ln w="9525">
            <a:noFill/>
            <a:miter lim="800000"/>
            <a:headEnd/>
            <a:tailEnd/>
          </a:ln>
        </p:spPr>
        <p:txBody>
          <a:bodyPr>
            <a:spAutoFit/>
          </a:bodyPr>
          <a:lstStyle/>
          <a:p>
            <a:pPr>
              <a:spcBef>
                <a:spcPct val="50000"/>
              </a:spcBef>
            </a:pPr>
            <a:r>
              <a:rPr lang="en-US" sz="1800"/>
              <a:t>Amorphous Calcium Phosphate clusters are applied to teeth</a:t>
            </a:r>
          </a:p>
        </p:txBody>
      </p:sp>
      <p:sp>
        <p:nvSpPr>
          <p:cNvPr id="103429" name="Rectangle 5"/>
          <p:cNvSpPr>
            <a:spLocks noChangeArrowheads="1"/>
          </p:cNvSpPr>
          <p:nvPr/>
        </p:nvSpPr>
        <p:spPr bwMode="auto">
          <a:xfrm>
            <a:off x="0" y="4191000"/>
            <a:ext cx="2057400" cy="1200150"/>
          </a:xfrm>
          <a:prstGeom prst="rect">
            <a:avLst/>
          </a:prstGeom>
          <a:noFill/>
          <a:ln w="9525">
            <a:noFill/>
            <a:miter lim="800000"/>
            <a:headEnd/>
            <a:tailEnd/>
          </a:ln>
        </p:spPr>
        <p:txBody>
          <a:bodyPr>
            <a:spAutoFit/>
          </a:bodyPr>
          <a:lstStyle/>
          <a:p>
            <a:r>
              <a:rPr lang="en-US" sz="1800"/>
              <a:t>ACP crystallizes into a new coating of hydroxyapatite</a:t>
            </a:r>
          </a:p>
        </p:txBody>
      </p:sp>
      <p:sp>
        <p:nvSpPr>
          <p:cNvPr id="103430" name="Rectangle 6"/>
          <p:cNvSpPr>
            <a:spLocks noChangeArrowheads="1"/>
          </p:cNvSpPr>
          <p:nvPr/>
        </p:nvSpPr>
        <p:spPr bwMode="auto">
          <a:xfrm>
            <a:off x="7162800" y="1524000"/>
            <a:ext cx="1752600" cy="1077913"/>
          </a:xfrm>
          <a:prstGeom prst="rect">
            <a:avLst/>
          </a:prstGeom>
          <a:noFill/>
          <a:ln w="9525">
            <a:noFill/>
            <a:miter lim="800000"/>
            <a:headEnd/>
            <a:tailEnd/>
          </a:ln>
        </p:spPr>
        <p:txBody>
          <a:bodyPr>
            <a:spAutoFit/>
          </a:bodyPr>
          <a:lstStyle/>
          <a:p>
            <a:pPr>
              <a:spcBef>
                <a:spcPct val="50000"/>
              </a:spcBef>
            </a:pPr>
            <a:r>
              <a:rPr lang="en-US" sz="1600"/>
              <a:t>ACP settles into surface defects and begins to crystallize</a:t>
            </a:r>
          </a:p>
        </p:txBody>
      </p:sp>
      <p:sp>
        <p:nvSpPr>
          <p:cNvPr id="103431" name="Rectangle 7"/>
          <p:cNvSpPr>
            <a:spLocks noChangeArrowheads="1"/>
          </p:cNvSpPr>
          <p:nvPr/>
        </p:nvSpPr>
        <p:spPr bwMode="auto">
          <a:xfrm>
            <a:off x="7162800" y="4191000"/>
            <a:ext cx="1981200" cy="1190625"/>
          </a:xfrm>
          <a:prstGeom prst="rect">
            <a:avLst/>
          </a:prstGeom>
          <a:noFill/>
          <a:ln w="9525">
            <a:noFill/>
            <a:miter lim="800000"/>
            <a:headEnd/>
            <a:tailEnd/>
          </a:ln>
        </p:spPr>
        <p:txBody>
          <a:bodyPr>
            <a:spAutoFit/>
          </a:bodyPr>
          <a:lstStyle/>
          <a:p>
            <a:pPr>
              <a:spcBef>
                <a:spcPct val="50000"/>
              </a:spcBef>
            </a:pPr>
            <a:r>
              <a:rPr lang="en-US" sz="1800"/>
              <a:t>Hydroxyapatite rebuilds enamel and fills surface defects</a:t>
            </a:r>
          </a:p>
        </p:txBody>
      </p:sp>
      <p:sp>
        <p:nvSpPr>
          <p:cNvPr id="103432" name="Rectangle 8"/>
          <p:cNvSpPr>
            <a:spLocks noChangeArrowheads="1"/>
          </p:cNvSpPr>
          <p:nvPr/>
        </p:nvSpPr>
        <p:spPr bwMode="auto">
          <a:xfrm>
            <a:off x="1066800" y="6248400"/>
            <a:ext cx="7156450" cy="339725"/>
          </a:xfrm>
          <a:prstGeom prst="rect">
            <a:avLst/>
          </a:prstGeom>
          <a:noFill/>
          <a:ln w="9525">
            <a:noFill/>
            <a:miter lim="800000"/>
            <a:headEnd/>
            <a:tailEnd/>
          </a:ln>
        </p:spPr>
        <p:txBody>
          <a:bodyPr>
            <a:spAutoFit/>
          </a:bodyPr>
          <a:lstStyle/>
          <a:p>
            <a:pPr>
              <a:lnSpc>
                <a:spcPct val="90000"/>
              </a:lnSpc>
              <a:spcBef>
                <a:spcPct val="20000"/>
              </a:spcBef>
            </a:pPr>
            <a:r>
              <a:rPr lang="en-US" sz="1800">
                <a:solidFill>
                  <a:schemeClr val="accent2"/>
                </a:solidFill>
              </a:rPr>
              <a:t>ACP requires a dual-barrel delivery system to maximize benefits</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type="body" idx="1"/>
          </p:nvPr>
        </p:nvSpPr>
        <p:spPr>
          <a:xfrm>
            <a:off x="228600" y="228600"/>
            <a:ext cx="8686800" cy="5181600"/>
          </a:xfrm>
          <a:effectLst>
            <a:outerShdw dist="35921" dir="2700000" algn="ctr" rotWithShape="0">
              <a:schemeClr val="tx1"/>
            </a:outerShdw>
          </a:effectLst>
        </p:spPr>
        <p:txBody>
          <a:bodyPr>
            <a:normAutofit fontScale="92500" lnSpcReduction="20000"/>
          </a:bodyPr>
          <a:lstStyle/>
          <a:p>
            <a:pPr algn="just" eaLnBrk="1" hangingPunct="1">
              <a:lnSpc>
                <a:spcPct val="190000"/>
              </a:lnSpc>
              <a:buClr>
                <a:srgbClr val="66FF33"/>
              </a:buClr>
              <a:buSzTx/>
              <a:buFont typeface="Wingdings" pitchFamily="2" charset="2"/>
              <a:buBlip>
                <a:blip r:embed="rId3"/>
              </a:buBlip>
            </a:pPr>
            <a:r>
              <a:rPr lang="en-US" sz="2500" b="1" dirty="0" smtClean="0">
                <a:solidFill>
                  <a:srgbClr val="FF0000"/>
                </a:solidFill>
              </a:rPr>
              <a:t>Fluoride gels in the bleaching trays have been recommended for treating tooth sensitivity; however, fluoride's action in desensitization is unknown. It does not affect the whitening process</a:t>
            </a:r>
            <a:r>
              <a:rPr lang="en-US" sz="2500" b="1" dirty="0" smtClean="0">
                <a:solidFill>
                  <a:srgbClr val="FFFF00"/>
                </a:solidFill>
              </a:rPr>
              <a:t>.</a:t>
            </a:r>
          </a:p>
          <a:p>
            <a:pPr algn="just" eaLnBrk="1" hangingPunct="1">
              <a:lnSpc>
                <a:spcPct val="190000"/>
              </a:lnSpc>
              <a:buClr>
                <a:srgbClr val="66FF33"/>
              </a:buClr>
              <a:buSzTx/>
              <a:buFont typeface="Wingdings" pitchFamily="2" charset="2"/>
              <a:buBlip>
                <a:blip r:embed="rId3"/>
              </a:buBlip>
            </a:pPr>
            <a:r>
              <a:rPr lang="en-US" sz="2500" b="1" dirty="0" smtClean="0"/>
              <a:t>Potassium nitrate applied either by brushing before initiating whitening or by application via a tray during whitening to reduce sensitivity.</a:t>
            </a:r>
          </a:p>
          <a:p>
            <a:pPr algn="just" eaLnBrk="1" hangingPunct="1">
              <a:lnSpc>
                <a:spcPct val="190000"/>
              </a:lnSpc>
              <a:buClr>
                <a:srgbClr val="66FF33"/>
              </a:buClr>
              <a:buSzTx/>
              <a:buFont typeface="Wingdings" pitchFamily="2" charset="2"/>
              <a:buBlip>
                <a:blip r:embed="rId3"/>
              </a:buBlip>
            </a:pPr>
            <a:r>
              <a:rPr lang="en-US" sz="2500" b="1" dirty="0" smtClean="0">
                <a:solidFill>
                  <a:srgbClr val="FF0000"/>
                </a:solidFill>
              </a:rPr>
              <a:t>Administer anti-inflammatory analgesics</a:t>
            </a:r>
            <a:r>
              <a:rPr lang="en-US" sz="2500" b="1" dirty="0" smtClean="0">
                <a:solidFill>
                  <a:srgbClr val="FFFF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 calcmode="lin" valueType="num">
                                      <p:cBhvr>
                                        <p:cTn id="7" dur="1000" fill="hold"/>
                                        <p:tgtEl>
                                          <p:spTgt spid="13414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3414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414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34147">
                                            <p:txEl>
                                              <p:pRg st="1" end="1"/>
                                            </p:txEl>
                                          </p:spTgt>
                                        </p:tgtEl>
                                        <p:attrNameLst>
                                          <p:attrName>style.visibility</p:attrName>
                                        </p:attrNameLst>
                                      </p:cBhvr>
                                      <p:to>
                                        <p:strVal val="visible"/>
                                      </p:to>
                                    </p:set>
                                    <p:anim calcmode="lin" valueType="num">
                                      <p:cBhvr>
                                        <p:cTn id="14" dur="1000" fill="hold"/>
                                        <p:tgtEl>
                                          <p:spTgt spid="13414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3414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3414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34147">
                                            <p:txEl>
                                              <p:pRg st="2" end="2"/>
                                            </p:txEl>
                                          </p:spTgt>
                                        </p:tgtEl>
                                        <p:attrNameLst>
                                          <p:attrName>style.visibility</p:attrName>
                                        </p:attrNameLst>
                                      </p:cBhvr>
                                      <p:to>
                                        <p:strVal val="visible"/>
                                      </p:to>
                                    </p:set>
                                    <p:anim calcmode="lin" valueType="num">
                                      <p:cBhvr>
                                        <p:cTn id="21" dur="1000" fill="hold"/>
                                        <p:tgtEl>
                                          <p:spTgt spid="13414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3414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4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60" name="Rectangle 4"/>
          <p:cNvSpPr>
            <a:spLocks noChangeArrowheads="1"/>
          </p:cNvSpPr>
          <p:nvPr/>
        </p:nvSpPr>
        <p:spPr bwMode="auto">
          <a:xfrm>
            <a:off x="76200" y="228600"/>
            <a:ext cx="4656138" cy="650875"/>
          </a:xfrm>
          <a:prstGeom prst="rect">
            <a:avLst/>
          </a:prstGeom>
          <a:gradFill rotWithShape="0">
            <a:gsLst>
              <a:gs pos="0">
                <a:srgbClr val="FFCC66"/>
              </a:gs>
              <a:gs pos="100000">
                <a:srgbClr val="66CCFF"/>
              </a:gs>
            </a:gsLst>
            <a:lin ang="0" scaled="1"/>
          </a:gradFill>
          <a:ln w="9525">
            <a:solidFill>
              <a:schemeClr val="accent2"/>
            </a:solidFill>
            <a:miter lim="800000"/>
            <a:headEnd/>
            <a:tailEnd/>
          </a:ln>
        </p:spPr>
        <p:txBody>
          <a:bodyPr wrap="none">
            <a:spAutoFit/>
          </a:bodyPr>
          <a:lstStyle/>
          <a:p>
            <a:r>
              <a:rPr lang="en-US" sz="3600">
                <a:solidFill>
                  <a:schemeClr val="tx2"/>
                </a:solidFill>
                <a:latin typeface="Bookman Old Style" pitchFamily="18" charset="0"/>
              </a:rPr>
              <a:t>Mucosal Irritation:</a:t>
            </a:r>
          </a:p>
        </p:txBody>
      </p:sp>
      <p:sp>
        <p:nvSpPr>
          <p:cNvPr id="403461" name="Rectangle 5"/>
          <p:cNvSpPr>
            <a:spLocks noChangeArrowheads="1"/>
          </p:cNvSpPr>
          <p:nvPr/>
        </p:nvSpPr>
        <p:spPr bwMode="auto">
          <a:xfrm>
            <a:off x="304800" y="1235075"/>
            <a:ext cx="8458200" cy="1203325"/>
          </a:xfrm>
          <a:prstGeom prst="rect">
            <a:avLst/>
          </a:prstGeom>
          <a:solidFill>
            <a:srgbClr val="FFFFCC"/>
          </a:solidFill>
          <a:ln w="9525">
            <a:noFill/>
            <a:miter lim="800000"/>
            <a:headEnd/>
            <a:tailEnd/>
          </a:ln>
        </p:spPr>
        <p:txBody>
          <a:bodyPr/>
          <a:lstStyle/>
          <a:p>
            <a:pPr marL="395288" indent="-395288" algn="just">
              <a:lnSpc>
                <a:spcPct val="90000"/>
              </a:lnSpc>
              <a:spcBef>
                <a:spcPct val="20000"/>
              </a:spcBef>
              <a:buClr>
                <a:schemeClr val="tx1"/>
              </a:buClr>
              <a:buSzPct val="150000"/>
              <a:buFont typeface="Wingdings" pitchFamily="2" charset="2"/>
              <a:buBlip>
                <a:blip r:embed="rId3"/>
              </a:buBlip>
            </a:pPr>
            <a:r>
              <a:rPr lang="en-US" sz="2600" dirty="0">
                <a:solidFill>
                  <a:srgbClr val="FF0000"/>
                </a:solidFill>
              </a:rPr>
              <a:t>The ill fitted bleaching tray may induce tissue irritation. It is one of the most major causes of tissue irritation.</a:t>
            </a:r>
          </a:p>
        </p:txBody>
      </p:sp>
      <p:sp>
        <p:nvSpPr>
          <p:cNvPr id="403462" name="Rectangle 6"/>
          <p:cNvSpPr>
            <a:spLocks noChangeArrowheads="1"/>
          </p:cNvSpPr>
          <p:nvPr/>
        </p:nvSpPr>
        <p:spPr bwMode="auto">
          <a:xfrm>
            <a:off x="304800" y="2590800"/>
            <a:ext cx="8458200" cy="1203325"/>
          </a:xfrm>
          <a:prstGeom prst="rect">
            <a:avLst/>
          </a:prstGeom>
          <a:solidFill>
            <a:srgbClr val="FFFFCC"/>
          </a:solidFill>
          <a:ln w="9525">
            <a:noFill/>
            <a:miter lim="800000"/>
            <a:headEnd/>
            <a:tailEnd/>
          </a:ln>
        </p:spPr>
        <p:txBody>
          <a:bodyPr/>
          <a:lstStyle/>
          <a:p>
            <a:pPr marL="341313" indent="-341313" algn="just">
              <a:lnSpc>
                <a:spcPct val="90000"/>
              </a:lnSpc>
              <a:spcBef>
                <a:spcPct val="20000"/>
              </a:spcBef>
              <a:buClr>
                <a:schemeClr val="tx1"/>
              </a:buClr>
              <a:buSzPct val="150000"/>
              <a:buFont typeface="Wingdings" pitchFamily="2" charset="2"/>
              <a:buBlip>
                <a:blip r:embed="rId3"/>
              </a:buBlip>
            </a:pPr>
            <a:r>
              <a:rPr lang="en-US" sz="2600" dirty="0">
                <a:solidFill>
                  <a:srgbClr val="FF0000"/>
                </a:solidFill>
              </a:rPr>
              <a:t>Increase the concentration of hydrogen peroxide may induce chemical injury in the form of </a:t>
            </a:r>
            <a:r>
              <a:rPr lang="en-US" sz="2600" dirty="0" err="1">
                <a:solidFill>
                  <a:srgbClr val="FF0000"/>
                </a:solidFill>
              </a:rPr>
              <a:t>erythema</a:t>
            </a:r>
            <a:r>
              <a:rPr lang="en-US" sz="2600" dirty="0">
                <a:solidFill>
                  <a:srgbClr val="FF0000"/>
                </a:solidFill>
              </a:rPr>
              <a:t> or mucosal sloughing.</a:t>
            </a:r>
          </a:p>
        </p:txBody>
      </p:sp>
      <p:sp>
        <p:nvSpPr>
          <p:cNvPr id="403463" name="Rectangle 7"/>
          <p:cNvSpPr>
            <a:spLocks noChangeArrowheads="1"/>
          </p:cNvSpPr>
          <p:nvPr/>
        </p:nvSpPr>
        <p:spPr bwMode="auto">
          <a:xfrm>
            <a:off x="304800" y="3962400"/>
            <a:ext cx="8458200" cy="925513"/>
          </a:xfrm>
          <a:prstGeom prst="rect">
            <a:avLst/>
          </a:prstGeom>
          <a:solidFill>
            <a:srgbClr val="FFFFCC"/>
          </a:solidFill>
          <a:ln w="9525">
            <a:noFill/>
            <a:miter lim="800000"/>
            <a:headEnd/>
            <a:tailEnd/>
          </a:ln>
        </p:spPr>
        <p:txBody>
          <a:bodyPr/>
          <a:lstStyle/>
          <a:p>
            <a:pPr marL="395288" indent="-395288" algn="just">
              <a:spcBef>
                <a:spcPct val="20000"/>
              </a:spcBef>
              <a:buClr>
                <a:schemeClr val="tx1"/>
              </a:buClr>
              <a:buSzPct val="150000"/>
              <a:buFont typeface="Wingdings" pitchFamily="2" charset="2"/>
              <a:buBlip>
                <a:blip r:embed="rId3"/>
              </a:buBlip>
            </a:pPr>
            <a:r>
              <a:rPr lang="en-US" sz="2600" dirty="0">
                <a:solidFill>
                  <a:srgbClr val="FF0000"/>
                </a:solidFill>
              </a:rPr>
              <a:t>Increasing the time may induce inflammation or hyperplasia</a:t>
            </a:r>
            <a:r>
              <a:rPr lang="en-US" sz="2600" dirty="0">
                <a:solidFill>
                  <a:schemeClr val="bg2"/>
                </a:solidFill>
              </a:rPr>
              <a:t>.</a:t>
            </a:r>
          </a:p>
        </p:txBody>
      </p:sp>
      <p:pic>
        <p:nvPicPr>
          <p:cNvPr id="403464" name="Picture 8" descr="Go to fullsize image">
            <a:hlinkClick r:id="rId4"/>
          </p:cNvPr>
          <p:cNvPicPr>
            <a:picLocks noChangeAspect="1" noChangeArrowheads="1"/>
          </p:cNvPicPr>
          <p:nvPr/>
        </p:nvPicPr>
        <p:blipFill>
          <a:blip r:embed="rId5"/>
          <a:srcRect t="13794" b="13792"/>
          <a:stretch>
            <a:fillRect/>
          </a:stretch>
        </p:blipFill>
        <p:spPr bwMode="auto">
          <a:xfrm>
            <a:off x="4953000" y="4495800"/>
            <a:ext cx="3581400" cy="2209800"/>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03460"/>
                                        </p:tgtEl>
                                        <p:attrNameLst>
                                          <p:attrName>style.visibility</p:attrName>
                                        </p:attrNameLst>
                                      </p:cBhvr>
                                      <p:to>
                                        <p:strVal val="visible"/>
                                      </p:to>
                                    </p:set>
                                    <p:anim calcmode="lin" valueType="num">
                                      <p:cBhvr>
                                        <p:cTn id="7" dur="1000" fill="hold"/>
                                        <p:tgtEl>
                                          <p:spTgt spid="403460"/>
                                        </p:tgtEl>
                                        <p:attrNameLst>
                                          <p:attrName>ppt_w</p:attrName>
                                        </p:attrNameLst>
                                      </p:cBhvr>
                                      <p:tavLst>
                                        <p:tav tm="0">
                                          <p:val>
                                            <p:fltVal val="0"/>
                                          </p:val>
                                        </p:tav>
                                        <p:tav tm="100000">
                                          <p:val>
                                            <p:strVal val="#ppt_w"/>
                                          </p:val>
                                        </p:tav>
                                      </p:tavLst>
                                    </p:anim>
                                    <p:anim calcmode="lin" valueType="num">
                                      <p:cBhvr>
                                        <p:cTn id="8" dur="1000" fill="hold"/>
                                        <p:tgtEl>
                                          <p:spTgt spid="403460"/>
                                        </p:tgtEl>
                                        <p:attrNameLst>
                                          <p:attrName>ppt_h</p:attrName>
                                        </p:attrNameLst>
                                      </p:cBhvr>
                                      <p:tavLst>
                                        <p:tav tm="0">
                                          <p:val>
                                            <p:fltVal val="0"/>
                                          </p:val>
                                        </p:tav>
                                        <p:tav tm="100000">
                                          <p:val>
                                            <p:strVal val="#ppt_h"/>
                                          </p:val>
                                        </p:tav>
                                      </p:tavLst>
                                    </p:anim>
                                    <p:anim calcmode="lin" valueType="num">
                                      <p:cBhvr>
                                        <p:cTn id="9" dur="1000" fill="hold"/>
                                        <p:tgtEl>
                                          <p:spTgt spid="403460"/>
                                        </p:tgtEl>
                                        <p:attrNameLst>
                                          <p:attrName>ppt_x</p:attrName>
                                        </p:attrNameLst>
                                      </p:cBhvr>
                                      <p:tavLst>
                                        <p:tav tm="0">
                                          <p:val>
                                            <p:fltVal val="0.5"/>
                                          </p:val>
                                        </p:tav>
                                        <p:tav tm="100000">
                                          <p:val>
                                            <p:strVal val="#ppt_x"/>
                                          </p:val>
                                        </p:tav>
                                      </p:tavLst>
                                    </p:anim>
                                    <p:anim calcmode="lin" valueType="num">
                                      <p:cBhvr>
                                        <p:cTn id="10" dur="1000" fill="hold"/>
                                        <p:tgtEl>
                                          <p:spTgt spid="40346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403461">
                                            <p:txEl>
                                              <p:pRg st="0" end="0"/>
                                            </p:txEl>
                                          </p:spTgt>
                                        </p:tgtEl>
                                        <p:attrNameLst>
                                          <p:attrName>style.visibility</p:attrName>
                                        </p:attrNameLst>
                                      </p:cBhvr>
                                      <p:to>
                                        <p:strVal val="visible"/>
                                      </p:to>
                                    </p:set>
                                    <p:animEffect transition="in" filter="checkerboard(across)">
                                      <p:cBhvr>
                                        <p:cTn id="15" dur="1000"/>
                                        <p:tgtEl>
                                          <p:spTgt spid="403461">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403462">
                                            <p:txEl>
                                              <p:pRg st="0" end="0"/>
                                            </p:txEl>
                                          </p:spTgt>
                                        </p:tgtEl>
                                        <p:attrNameLst>
                                          <p:attrName>style.visibility</p:attrName>
                                        </p:attrNameLst>
                                      </p:cBhvr>
                                      <p:to>
                                        <p:strVal val="visible"/>
                                      </p:to>
                                    </p:set>
                                    <p:animEffect transition="in" filter="checkerboard(across)">
                                      <p:cBhvr>
                                        <p:cTn id="20" dur="1000"/>
                                        <p:tgtEl>
                                          <p:spTgt spid="403462">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403463">
                                            <p:txEl>
                                              <p:pRg st="0" end="0"/>
                                            </p:txEl>
                                          </p:spTgt>
                                        </p:tgtEl>
                                        <p:attrNameLst>
                                          <p:attrName>style.visibility</p:attrName>
                                        </p:attrNameLst>
                                      </p:cBhvr>
                                      <p:to>
                                        <p:strVal val="visible"/>
                                      </p:to>
                                    </p:set>
                                    <p:animEffect transition="in" filter="checkerboard(across)">
                                      <p:cBhvr>
                                        <p:cTn id="25" dur="1000"/>
                                        <p:tgtEl>
                                          <p:spTgt spid="403463">
                                            <p:txEl>
                                              <p:pRg st="0" end="0"/>
                                            </p:txEl>
                                          </p:spTgt>
                                        </p:tgtEl>
                                      </p:cBhvr>
                                    </p:animEffect>
                                  </p:childTnLst>
                                </p:cTn>
                              </p:par>
                            </p:childTnLst>
                          </p:cTn>
                        </p:par>
                        <p:par>
                          <p:cTn id="26" fill="hold" nodeType="afterGroup">
                            <p:stCondLst>
                              <p:cond delay="1000"/>
                            </p:stCondLst>
                            <p:childTnLst>
                              <p:par>
                                <p:cTn id="27" presetID="23" presetClass="entr" presetSubtype="16" fill="hold" nodeType="afterEffect">
                                  <p:stCondLst>
                                    <p:cond delay="0"/>
                                  </p:stCondLst>
                                  <p:childTnLst>
                                    <p:set>
                                      <p:cBhvr>
                                        <p:cTn id="28" dur="1" fill="hold">
                                          <p:stCondLst>
                                            <p:cond delay="0"/>
                                          </p:stCondLst>
                                        </p:cTn>
                                        <p:tgtEl>
                                          <p:spTgt spid="403464"/>
                                        </p:tgtEl>
                                        <p:attrNameLst>
                                          <p:attrName>style.visibility</p:attrName>
                                        </p:attrNameLst>
                                      </p:cBhvr>
                                      <p:to>
                                        <p:strVal val="visible"/>
                                      </p:to>
                                    </p:set>
                                    <p:anim calcmode="lin" valueType="num">
                                      <p:cBhvr>
                                        <p:cTn id="29" dur="500" fill="hold"/>
                                        <p:tgtEl>
                                          <p:spTgt spid="403464"/>
                                        </p:tgtEl>
                                        <p:attrNameLst>
                                          <p:attrName>ppt_w</p:attrName>
                                        </p:attrNameLst>
                                      </p:cBhvr>
                                      <p:tavLst>
                                        <p:tav tm="0">
                                          <p:val>
                                            <p:fltVal val="0"/>
                                          </p:val>
                                        </p:tav>
                                        <p:tav tm="100000">
                                          <p:val>
                                            <p:strVal val="#ppt_w"/>
                                          </p:val>
                                        </p:tav>
                                      </p:tavLst>
                                    </p:anim>
                                    <p:anim calcmode="lin" valueType="num">
                                      <p:cBhvr>
                                        <p:cTn id="30" dur="500" fill="hold"/>
                                        <p:tgtEl>
                                          <p:spTgt spid="4034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0" grpId="0" animBg="1"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TotalTime>
  <Words>4224</Words>
  <Application>Microsoft Office PowerPoint</Application>
  <PresentationFormat>On-screen Show (4:3)</PresentationFormat>
  <Paragraphs>741</Paragraphs>
  <Slides>120</Slides>
  <Notes>41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120</vt:i4>
      </vt:variant>
    </vt:vector>
  </HeadingPairs>
  <TitlesOfParts>
    <vt:vector size="123" baseType="lpstr">
      <vt:lpstr>Office Theme</vt:lpstr>
      <vt:lpstr>Clip</vt:lpstr>
      <vt:lpstr>Photo Editor Photo</vt:lpstr>
      <vt:lpstr>BLEACHING</vt:lpstr>
      <vt:lpstr>“Bad Smile”</vt:lpstr>
      <vt:lpstr>Slide 3</vt:lpstr>
      <vt:lpstr>Slide 4</vt:lpstr>
      <vt:lpstr>Slide 5</vt:lpstr>
      <vt:lpstr>Slide 6</vt:lpstr>
      <vt:lpstr>Extrinsic Stains</vt:lpstr>
      <vt:lpstr>Slide 8</vt:lpstr>
      <vt:lpstr>INTRINSIC STAINS</vt:lpstr>
      <vt:lpstr>Slide 10</vt:lpstr>
      <vt:lpstr>Slide 11</vt:lpstr>
      <vt:lpstr>Slide 12</vt:lpstr>
      <vt:lpstr>Slide 13</vt:lpstr>
      <vt:lpstr>Slide 14</vt:lpstr>
      <vt:lpstr>Slide 15</vt:lpstr>
      <vt:lpstr>Stains Removal</vt:lpstr>
      <vt:lpstr>Slide 17</vt:lpstr>
      <vt:lpstr>Factors Affecting Color of the Tooth</vt:lpstr>
      <vt:lpstr>Slide 19</vt:lpstr>
      <vt:lpstr>Slide 20</vt:lpstr>
      <vt:lpstr>Slide 21</vt:lpstr>
      <vt:lpstr>Slide 22</vt:lpstr>
      <vt:lpstr>Slide 23</vt:lpstr>
      <vt:lpstr>Slide 24</vt:lpstr>
      <vt:lpstr>Slide 25</vt:lpstr>
      <vt:lpstr>Prior to bleaching it is important to note the following for optimal results: </vt:lpstr>
      <vt:lpstr>Behavioral History Dealing with the patients   </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WALKING BLEACH </vt:lpstr>
      <vt:lpstr>Slide 42</vt:lpstr>
      <vt:lpstr>STEPS IN WALKING BLEACH</vt:lpstr>
      <vt:lpstr>Slide 44</vt:lpstr>
      <vt:lpstr>Slide 45</vt:lpstr>
      <vt:lpstr>Slide 46</vt:lpstr>
      <vt:lpstr>Slide 47</vt:lpstr>
      <vt:lpstr>Slide 48</vt:lpstr>
      <vt:lpstr>COMPLICATIONS OF INTRACORONAL BLEACHING</vt:lpstr>
      <vt:lpstr>Slide 50</vt:lpstr>
      <vt:lpstr>NIGHT GUARD BLEACHING/ HOME BLEACHING TECHENIQUE </vt:lpstr>
      <vt:lpstr>Slide 52</vt:lpstr>
      <vt:lpstr>Slide 53</vt:lpstr>
      <vt:lpstr>Slide 54</vt:lpstr>
      <vt:lpstr>Slide 55</vt:lpstr>
      <vt:lpstr>Clinical steps… </vt:lpstr>
      <vt:lpstr>Tray: step by step</vt:lpstr>
      <vt:lpstr>Slide 58</vt:lpstr>
      <vt:lpstr>Slide 59</vt:lpstr>
      <vt:lpstr>Slide 60</vt:lpstr>
      <vt:lpstr>Slide 61</vt:lpstr>
      <vt:lpstr>Slide 62</vt:lpstr>
      <vt:lpstr>Slide 63</vt:lpstr>
      <vt:lpstr>Slide 64</vt:lpstr>
      <vt:lpstr>IN OFFICE BLEACHING</vt:lpstr>
      <vt:lpstr>Slide 66</vt:lpstr>
      <vt:lpstr>Energizing/activating source</vt:lpstr>
      <vt:lpstr>Slide 68</vt:lpstr>
      <vt:lpstr>Slide 69</vt:lpstr>
      <vt:lpstr>Slide 70</vt:lpstr>
      <vt:lpstr>Slide 71</vt:lpstr>
      <vt:lpstr>Slide 72</vt:lpstr>
      <vt:lpstr>Slide 73</vt:lpstr>
      <vt:lpstr>Slide 74</vt:lpstr>
      <vt:lpstr>ASSISTED BLEACH TECHNIQUE OR WAITING ROOM  BLEACH  TECHNIQUE</vt:lpstr>
      <vt:lpstr>COMPRESSIVE BLEACHING TECHNIQUE</vt:lpstr>
      <vt:lpstr>Slide 77</vt:lpstr>
      <vt:lpstr>     THE IN-OFFICE DUAL-ACTIVATED TECHNIQUE</vt:lpstr>
      <vt:lpstr>ULTRASONIC TECHNOLOGY </vt:lpstr>
      <vt:lpstr>THE LASER BLEACHING TECHNIQUE</vt:lpstr>
      <vt:lpstr>XENON HALOGEN BLEACHING</vt:lpstr>
      <vt:lpstr>Slide 82</vt:lpstr>
      <vt:lpstr>THERMO/PHOTOCATALYTIC BLEACHING PROCEDURE</vt:lpstr>
      <vt:lpstr>Complications and adverse effects</vt:lpstr>
      <vt:lpstr>COMBINED  BLEACHING TECHNIQUE</vt:lpstr>
      <vt:lpstr>Slide 86</vt:lpstr>
      <vt:lpstr>OVER-THE-COUNTER PRODUCTS </vt:lpstr>
      <vt:lpstr>Slide 88</vt:lpstr>
      <vt:lpstr>Slide 89</vt:lpstr>
      <vt:lpstr>Slide 90</vt:lpstr>
      <vt:lpstr>Slide 91</vt:lpstr>
      <vt:lpstr>LOCAL SIDE-EFFECTS</vt:lpstr>
      <vt:lpstr>Slide 93</vt:lpstr>
      <vt:lpstr>It is solved by adding some ACP to the bleaching gel that crystallize and form hydroxyapatite. It also decrease the surface protein precipitation.</vt:lpstr>
      <vt:lpstr>Slide 95</vt:lpstr>
      <vt:lpstr>RELIEVE – REBUILD – RESTORE</vt:lpstr>
      <vt:lpstr> How ACP Works</vt:lpstr>
      <vt:lpstr>Slide 98</vt:lpstr>
      <vt:lpstr>Slide 99</vt:lpstr>
      <vt:lpstr>Slide 100</vt:lpstr>
      <vt:lpstr>Slide 101</vt:lpstr>
      <vt:lpstr>Slide 102</vt:lpstr>
      <vt:lpstr>Effect of Bleaching on Tooth Structure</vt:lpstr>
      <vt:lpstr>Slide 104</vt:lpstr>
      <vt:lpstr>Slide 105</vt:lpstr>
      <vt:lpstr>Slide 106</vt:lpstr>
      <vt:lpstr>Slide 107</vt:lpstr>
      <vt:lpstr>Slide 108</vt:lpstr>
      <vt:lpstr>Slide 109</vt:lpstr>
      <vt:lpstr>Slide 110</vt:lpstr>
      <vt:lpstr>Slide 111</vt:lpstr>
      <vt:lpstr>Slide 112</vt:lpstr>
      <vt:lpstr>Post-Bleaching Instructions</vt:lpstr>
      <vt:lpstr>Slide 114</vt:lpstr>
      <vt:lpstr>Slide 115</vt:lpstr>
      <vt:lpstr>Slide 116</vt:lpstr>
      <vt:lpstr>Slide 117</vt:lpstr>
      <vt:lpstr>Slide 118</vt:lpstr>
      <vt:lpstr>Slide 119</vt:lpstr>
      <vt:lpstr>Slide 120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BLEACHING</dc:title>
  <dc:creator>MYPC</dc:creator>
  <cp:lastModifiedBy>Anitha Medam</cp:lastModifiedBy>
  <cp:revision>183</cp:revision>
  <dcterms:created xsi:type="dcterms:W3CDTF">2017-09-22T08:56:17Z</dcterms:created>
  <dcterms:modified xsi:type="dcterms:W3CDTF">2022-04-08T04:43:22Z</dcterms:modified>
</cp:coreProperties>
</file>