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</p:sldMasterIdLst>
  <p:sldIdLst>
    <p:sldId id="266" r:id="rId6"/>
    <p:sldId id="309" r:id="rId7"/>
    <p:sldId id="375" r:id="rId8"/>
    <p:sldId id="258" r:id="rId9"/>
    <p:sldId id="388" r:id="rId10"/>
    <p:sldId id="389" r:id="rId11"/>
    <p:sldId id="303" r:id="rId12"/>
    <p:sldId id="305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92" r:id="rId28"/>
    <p:sldId id="357" r:id="rId29"/>
    <p:sldId id="391" r:id="rId30"/>
    <p:sldId id="358" r:id="rId31"/>
    <p:sldId id="280" r:id="rId32"/>
    <p:sldId id="277" r:id="rId33"/>
    <p:sldId id="395" r:id="rId34"/>
    <p:sldId id="361" r:id="rId35"/>
    <p:sldId id="396" r:id="rId36"/>
    <p:sldId id="359" r:id="rId37"/>
    <p:sldId id="360" r:id="rId38"/>
    <p:sldId id="364" r:id="rId39"/>
    <p:sldId id="362" r:id="rId40"/>
    <p:sldId id="366" r:id="rId41"/>
    <p:sldId id="367" r:id="rId42"/>
    <p:sldId id="368" r:id="rId43"/>
    <p:sldId id="369" r:id="rId44"/>
    <p:sldId id="370" r:id="rId45"/>
    <p:sldId id="306" r:id="rId46"/>
    <p:sldId id="371" r:id="rId47"/>
    <p:sldId id="33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BD4E6F-DCFB-4A10-840E-AF698A640EFD}" type="doc">
      <dgm:prSet loTypeId="urn:microsoft.com/office/officeart/2005/8/layout/hierarchy2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857A42E9-CB31-4B4B-851D-42A177C61596}">
      <dgm:prSet phldrT="[Text]" custT="1"/>
      <dgm:spPr/>
      <dgm:t>
        <a:bodyPr/>
        <a:lstStyle/>
        <a:p>
          <a:r>
            <a:rPr lang="en-US" sz="2800" b="1" dirty="0"/>
            <a:t>Space gaining</a:t>
          </a:r>
          <a:endParaRPr lang="en-IN" sz="2800" b="1" dirty="0"/>
        </a:p>
      </dgm:t>
    </dgm:pt>
    <dgm:pt modelId="{60A5EE3D-16E9-4769-9F31-E09D3332AEDF}" type="parTrans" cxnId="{F4F9EFFC-1A8F-41EC-8C03-4961B4E5F566}">
      <dgm:prSet/>
      <dgm:spPr/>
      <dgm:t>
        <a:bodyPr/>
        <a:lstStyle/>
        <a:p>
          <a:endParaRPr lang="en-IN" b="1"/>
        </a:p>
      </dgm:t>
    </dgm:pt>
    <dgm:pt modelId="{09B072AA-665C-447E-80E8-32EB28E2D2CD}" type="sibTrans" cxnId="{F4F9EFFC-1A8F-41EC-8C03-4961B4E5F566}">
      <dgm:prSet/>
      <dgm:spPr/>
      <dgm:t>
        <a:bodyPr/>
        <a:lstStyle/>
        <a:p>
          <a:endParaRPr lang="en-IN" b="1"/>
        </a:p>
      </dgm:t>
    </dgm:pt>
    <dgm:pt modelId="{3B0EB8A4-E9D9-421B-BF6E-D9172B32BFF0}">
      <dgm:prSet phldrT="[Text]" custT="1"/>
      <dgm:spPr/>
      <dgm:t>
        <a:bodyPr/>
        <a:lstStyle/>
        <a:p>
          <a:r>
            <a:rPr lang="en-US" sz="2400" b="1" dirty="0"/>
            <a:t>non extraction</a:t>
          </a:r>
          <a:endParaRPr lang="en-IN" sz="2400" b="1" dirty="0"/>
        </a:p>
      </dgm:t>
    </dgm:pt>
    <dgm:pt modelId="{1EBD28B8-D36D-4126-B7CB-250E13DBEE44}" type="parTrans" cxnId="{1AAAFA55-DF47-4D0E-8315-E8E75D34052D}">
      <dgm:prSet/>
      <dgm:spPr/>
      <dgm:t>
        <a:bodyPr/>
        <a:lstStyle/>
        <a:p>
          <a:endParaRPr lang="en-IN" b="1" dirty="0"/>
        </a:p>
      </dgm:t>
    </dgm:pt>
    <dgm:pt modelId="{7683BAE6-C3BC-4236-AA2B-FB5551492587}" type="sibTrans" cxnId="{1AAAFA55-DF47-4D0E-8315-E8E75D34052D}">
      <dgm:prSet/>
      <dgm:spPr/>
      <dgm:t>
        <a:bodyPr/>
        <a:lstStyle/>
        <a:p>
          <a:endParaRPr lang="en-IN" b="1"/>
        </a:p>
      </dgm:t>
    </dgm:pt>
    <dgm:pt modelId="{04C39D38-B28E-411A-9903-B95C1BDFDB4B}">
      <dgm:prSet phldrT="[Text]"/>
      <dgm:spPr/>
      <dgm:t>
        <a:bodyPr/>
        <a:lstStyle/>
        <a:p>
          <a:r>
            <a:rPr lang="en-US" b="1" dirty="0"/>
            <a:t>Proximal stripping </a:t>
          </a:r>
          <a:endParaRPr lang="en-IN" b="1" dirty="0"/>
        </a:p>
      </dgm:t>
    </dgm:pt>
    <dgm:pt modelId="{82FFB960-622D-4BA9-BC2B-145F32C3A01B}" type="parTrans" cxnId="{3D8113D0-DF92-45DB-97ED-0AD4E24C0A68}">
      <dgm:prSet/>
      <dgm:spPr/>
      <dgm:t>
        <a:bodyPr/>
        <a:lstStyle/>
        <a:p>
          <a:endParaRPr lang="en-IN" b="1" dirty="0"/>
        </a:p>
      </dgm:t>
    </dgm:pt>
    <dgm:pt modelId="{9A046FF2-F844-4C70-B958-D8B88B02C9F7}" type="sibTrans" cxnId="{3D8113D0-DF92-45DB-97ED-0AD4E24C0A68}">
      <dgm:prSet/>
      <dgm:spPr/>
      <dgm:t>
        <a:bodyPr/>
        <a:lstStyle/>
        <a:p>
          <a:endParaRPr lang="en-IN" b="1"/>
        </a:p>
      </dgm:t>
    </dgm:pt>
    <dgm:pt modelId="{BD6574EA-D1DD-4D45-AA7D-E65DB06C0EDC}">
      <dgm:prSet phldrT="[Text]"/>
      <dgm:spPr/>
      <dgm:t>
        <a:bodyPr/>
        <a:lstStyle/>
        <a:p>
          <a:r>
            <a:rPr lang="en-US" b="1" dirty="0"/>
            <a:t>Molar </a:t>
          </a:r>
          <a:r>
            <a:rPr lang="en-US" b="1" dirty="0" err="1"/>
            <a:t>uprighting</a:t>
          </a:r>
          <a:endParaRPr lang="en-IN" b="1" dirty="0"/>
        </a:p>
      </dgm:t>
    </dgm:pt>
    <dgm:pt modelId="{09522DB9-D0AD-479B-90B5-CE1F7463D1B7}" type="parTrans" cxnId="{D0EBD898-851C-4193-BE6B-278BE045DA5C}">
      <dgm:prSet/>
      <dgm:spPr/>
      <dgm:t>
        <a:bodyPr/>
        <a:lstStyle/>
        <a:p>
          <a:endParaRPr lang="en-IN" b="1" dirty="0"/>
        </a:p>
      </dgm:t>
    </dgm:pt>
    <dgm:pt modelId="{A6D680CD-BB1E-459C-A5BF-E0AA895BD8AB}" type="sibTrans" cxnId="{D0EBD898-851C-4193-BE6B-278BE045DA5C}">
      <dgm:prSet/>
      <dgm:spPr/>
      <dgm:t>
        <a:bodyPr/>
        <a:lstStyle/>
        <a:p>
          <a:endParaRPr lang="en-IN" b="1"/>
        </a:p>
      </dgm:t>
    </dgm:pt>
    <dgm:pt modelId="{33176149-50C3-4235-8E4B-9298658653BB}">
      <dgm:prSet/>
      <dgm:spPr/>
      <dgm:t>
        <a:bodyPr/>
        <a:lstStyle/>
        <a:p>
          <a:r>
            <a:rPr lang="en-US" b="1" dirty="0"/>
            <a:t>Expansion </a:t>
          </a:r>
          <a:endParaRPr lang="en-IN" b="1" dirty="0"/>
        </a:p>
      </dgm:t>
    </dgm:pt>
    <dgm:pt modelId="{D9E6946C-45D0-4B11-9803-525379F0B9E3}" type="parTrans" cxnId="{7B716FA6-509B-426D-90ED-D990AE96F58D}">
      <dgm:prSet/>
      <dgm:spPr/>
      <dgm:t>
        <a:bodyPr/>
        <a:lstStyle/>
        <a:p>
          <a:endParaRPr lang="en-IN" b="1" dirty="0"/>
        </a:p>
      </dgm:t>
    </dgm:pt>
    <dgm:pt modelId="{E3C27628-17C9-4F0A-9431-746868530C90}" type="sibTrans" cxnId="{7B716FA6-509B-426D-90ED-D990AE96F58D}">
      <dgm:prSet/>
      <dgm:spPr/>
      <dgm:t>
        <a:bodyPr/>
        <a:lstStyle/>
        <a:p>
          <a:endParaRPr lang="en-IN" b="1"/>
        </a:p>
      </dgm:t>
    </dgm:pt>
    <dgm:pt modelId="{BAB0AD82-8F0E-4CF6-884F-122C69209C9C}">
      <dgm:prSet phldrT="[Text]" custT="1"/>
      <dgm:spPr/>
      <dgm:t>
        <a:bodyPr/>
        <a:lstStyle/>
        <a:p>
          <a:r>
            <a:rPr lang="en-US" sz="2400" b="1" dirty="0"/>
            <a:t>extraction </a:t>
          </a:r>
          <a:endParaRPr lang="en-IN" sz="2400" b="1" dirty="0"/>
        </a:p>
      </dgm:t>
    </dgm:pt>
    <dgm:pt modelId="{08BC437C-FA53-466E-B04D-44D87202854E}" type="sibTrans" cxnId="{1D9939AC-118E-454C-BC69-CFD4968FA66E}">
      <dgm:prSet/>
      <dgm:spPr/>
      <dgm:t>
        <a:bodyPr/>
        <a:lstStyle/>
        <a:p>
          <a:endParaRPr lang="en-IN" b="1"/>
        </a:p>
      </dgm:t>
    </dgm:pt>
    <dgm:pt modelId="{9ECBC186-5F80-40CB-A401-765D8B8CB728}" type="parTrans" cxnId="{1D9939AC-118E-454C-BC69-CFD4968FA66E}">
      <dgm:prSet/>
      <dgm:spPr/>
      <dgm:t>
        <a:bodyPr/>
        <a:lstStyle/>
        <a:p>
          <a:endParaRPr lang="en-IN" b="1"/>
        </a:p>
      </dgm:t>
    </dgm:pt>
    <dgm:pt modelId="{E3E0D0DF-AFC0-413E-B010-3DF566C3828B}">
      <dgm:prSet/>
      <dgm:spPr/>
      <dgm:t>
        <a:bodyPr/>
        <a:lstStyle/>
        <a:p>
          <a:r>
            <a:rPr lang="en-US" b="1" dirty="0"/>
            <a:t>Molar </a:t>
          </a:r>
          <a:r>
            <a:rPr lang="en-US" b="1" dirty="0" err="1"/>
            <a:t>distalisation</a:t>
          </a:r>
          <a:endParaRPr lang="en-IN" b="1" dirty="0"/>
        </a:p>
      </dgm:t>
    </dgm:pt>
    <dgm:pt modelId="{A276632F-F07A-4634-A77E-B6F65A58C74E}" type="parTrans" cxnId="{FECE760B-6429-4626-B48B-8A7D49B9026D}">
      <dgm:prSet/>
      <dgm:spPr/>
      <dgm:t>
        <a:bodyPr/>
        <a:lstStyle/>
        <a:p>
          <a:endParaRPr lang="en-IN" b="1"/>
        </a:p>
      </dgm:t>
    </dgm:pt>
    <dgm:pt modelId="{4435B7A8-50BA-4ACD-A89E-9BB4093D209D}" type="sibTrans" cxnId="{FECE760B-6429-4626-B48B-8A7D49B9026D}">
      <dgm:prSet/>
      <dgm:spPr/>
      <dgm:t>
        <a:bodyPr/>
        <a:lstStyle/>
        <a:p>
          <a:endParaRPr lang="en-IN" b="1"/>
        </a:p>
      </dgm:t>
    </dgm:pt>
    <dgm:pt modelId="{85B908A9-4058-48A8-BD2A-3C26E9310AFE}">
      <dgm:prSet/>
      <dgm:spPr/>
      <dgm:t>
        <a:bodyPr/>
        <a:lstStyle/>
        <a:p>
          <a:r>
            <a:rPr lang="en-US" b="1" dirty="0" err="1"/>
            <a:t>Derotation</a:t>
          </a:r>
          <a:r>
            <a:rPr lang="en-US" b="1" dirty="0"/>
            <a:t> of posterior teeth</a:t>
          </a:r>
          <a:endParaRPr lang="en-IN" b="1" dirty="0"/>
        </a:p>
      </dgm:t>
    </dgm:pt>
    <dgm:pt modelId="{C8CF6B47-5513-49DA-8A6B-A5480AE95CD5}" type="parTrans" cxnId="{1B45FD82-81D9-4E56-8EDC-CD357CDCF5AE}">
      <dgm:prSet/>
      <dgm:spPr/>
      <dgm:t>
        <a:bodyPr/>
        <a:lstStyle/>
        <a:p>
          <a:endParaRPr lang="en-IN" b="1"/>
        </a:p>
      </dgm:t>
    </dgm:pt>
    <dgm:pt modelId="{4C8CB33A-C1C3-40E7-8ACC-0B340172E25E}" type="sibTrans" cxnId="{1B45FD82-81D9-4E56-8EDC-CD357CDCF5AE}">
      <dgm:prSet/>
      <dgm:spPr/>
      <dgm:t>
        <a:bodyPr/>
        <a:lstStyle/>
        <a:p>
          <a:endParaRPr lang="en-IN" b="1"/>
        </a:p>
      </dgm:t>
    </dgm:pt>
    <dgm:pt modelId="{D100BFFF-2540-426E-8E1E-CF55367AD2A1}">
      <dgm:prSet/>
      <dgm:spPr/>
      <dgm:t>
        <a:bodyPr/>
        <a:lstStyle/>
        <a:p>
          <a:r>
            <a:rPr lang="en-US" b="1" dirty="0" err="1"/>
            <a:t>Proclining</a:t>
          </a:r>
          <a:r>
            <a:rPr lang="en-US" b="1" dirty="0"/>
            <a:t> anterior teeth</a:t>
          </a:r>
          <a:endParaRPr lang="en-IN" b="1" dirty="0"/>
        </a:p>
      </dgm:t>
    </dgm:pt>
    <dgm:pt modelId="{E051A233-CDE8-4F59-A620-5D697834ACA4}" type="parTrans" cxnId="{26C02473-D007-44A7-ACAD-EB74D8A68BCD}">
      <dgm:prSet/>
      <dgm:spPr/>
      <dgm:t>
        <a:bodyPr/>
        <a:lstStyle/>
        <a:p>
          <a:endParaRPr lang="en-IN" b="1"/>
        </a:p>
      </dgm:t>
    </dgm:pt>
    <dgm:pt modelId="{956C2E1A-790C-45E3-8061-31FB6A9515C8}" type="sibTrans" cxnId="{26C02473-D007-44A7-ACAD-EB74D8A68BCD}">
      <dgm:prSet/>
      <dgm:spPr/>
      <dgm:t>
        <a:bodyPr/>
        <a:lstStyle/>
        <a:p>
          <a:endParaRPr lang="en-IN" b="1"/>
        </a:p>
      </dgm:t>
    </dgm:pt>
    <dgm:pt modelId="{D1B9E857-908B-4C7F-869A-04ACF4D47DC0}" type="pres">
      <dgm:prSet presAssocID="{3EBD4E6F-DCFB-4A10-840E-AF698A640E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AB54192-C01F-4BFA-8018-D7018A37BBCD}" type="pres">
      <dgm:prSet presAssocID="{857A42E9-CB31-4B4B-851D-42A177C61596}" presName="root1" presStyleCnt="0"/>
      <dgm:spPr/>
    </dgm:pt>
    <dgm:pt modelId="{6539DE5C-03E9-4A41-A540-F8DE0607DE25}" type="pres">
      <dgm:prSet presAssocID="{857A42E9-CB31-4B4B-851D-42A177C61596}" presName="LevelOneTextNode" presStyleLbl="node0" presStyleIdx="0" presStyleCnt="1">
        <dgm:presLayoutVars>
          <dgm:chPref val="3"/>
        </dgm:presLayoutVars>
      </dgm:prSet>
      <dgm:spPr/>
    </dgm:pt>
    <dgm:pt modelId="{C8C82BF1-BB4E-4A61-9414-86434871C1A1}" type="pres">
      <dgm:prSet presAssocID="{857A42E9-CB31-4B4B-851D-42A177C61596}" presName="level2hierChild" presStyleCnt="0"/>
      <dgm:spPr/>
    </dgm:pt>
    <dgm:pt modelId="{72469E6D-52CF-439B-A120-3BBCC70FE42F}" type="pres">
      <dgm:prSet presAssocID="{1EBD28B8-D36D-4126-B7CB-250E13DBEE44}" presName="conn2-1" presStyleLbl="parChTrans1D2" presStyleIdx="0" presStyleCnt="2"/>
      <dgm:spPr/>
    </dgm:pt>
    <dgm:pt modelId="{BEAEAD01-B7CD-4055-B989-13CA86888FCE}" type="pres">
      <dgm:prSet presAssocID="{1EBD28B8-D36D-4126-B7CB-250E13DBEE44}" presName="connTx" presStyleLbl="parChTrans1D2" presStyleIdx="0" presStyleCnt="2"/>
      <dgm:spPr/>
    </dgm:pt>
    <dgm:pt modelId="{C920FFEB-6041-49F4-97DE-6AC8A29D11FE}" type="pres">
      <dgm:prSet presAssocID="{3B0EB8A4-E9D9-421B-BF6E-D9172B32BFF0}" presName="root2" presStyleCnt="0"/>
      <dgm:spPr/>
    </dgm:pt>
    <dgm:pt modelId="{23385039-E3B0-4257-AEFF-056A7EAF0C36}" type="pres">
      <dgm:prSet presAssocID="{3B0EB8A4-E9D9-421B-BF6E-D9172B32BFF0}" presName="LevelTwoTextNode" presStyleLbl="node2" presStyleIdx="0" presStyleCnt="2" custLinFactNeighborY="-29688">
        <dgm:presLayoutVars>
          <dgm:chPref val="3"/>
        </dgm:presLayoutVars>
      </dgm:prSet>
      <dgm:spPr/>
    </dgm:pt>
    <dgm:pt modelId="{D932DFD3-0C9B-4433-8B1B-CE6D16B70DE9}" type="pres">
      <dgm:prSet presAssocID="{3B0EB8A4-E9D9-421B-BF6E-D9172B32BFF0}" presName="level3hierChild" presStyleCnt="0"/>
      <dgm:spPr/>
    </dgm:pt>
    <dgm:pt modelId="{F9942F8D-ABA8-4263-819B-CB6C4418E7D7}" type="pres">
      <dgm:prSet presAssocID="{82FFB960-622D-4BA9-BC2B-145F32C3A01B}" presName="conn2-1" presStyleLbl="parChTrans1D3" presStyleIdx="0" presStyleCnt="6"/>
      <dgm:spPr/>
    </dgm:pt>
    <dgm:pt modelId="{513515C3-86E9-4999-96C4-6EDD686729D8}" type="pres">
      <dgm:prSet presAssocID="{82FFB960-622D-4BA9-BC2B-145F32C3A01B}" presName="connTx" presStyleLbl="parChTrans1D3" presStyleIdx="0" presStyleCnt="6"/>
      <dgm:spPr/>
    </dgm:pt>
    <dgm:pt modelId="{0BA40439-4760-4ED7-9DF9-54EB9BA94862}" type="pres">
      <dgm:prSet presAssocID="{04C39D38-B28E-411A-9903-B95C1BDFDB4B}" presName="root2" presStyleCnt="0"/>
      <dgm:spPr/>
    </dgm:pt>
    <dgm:pt modelId="{83FE606A-6C99-44A1-A552-6915309B2283}" type="pres">
      <dgm:prSet presAssocID="{04C39D38-B28E-411A-9903-B95C1BDFDB4B}" presName="LevelTwoTextNode" presStyleLbl="node3" presStyleIdx="0" presStyleCnt="6">
        <dgm:presLayoutVars>
          <dgm:chPref val="3"/>
        </dgm:presLayoutVars>
      </dgm:prSet>
      <dgm:spPr/>
    </dgm:pt>
    <dgm:pt modelId="{9CD7327D-B8D1-482A-A80B-887C75A8496E}" type="pres">
      <dgm:prSet presAssocID="{04C39D38-B28E-411A-9903-B95C1BDFDB4B}" presName="level3hierChild" presStyleCnt="0"/>
      <dgm:spPr/>
    </dgm:pt>
    <dgm:pt modelId="{840EC94B-0756-4DE0-AFB9-BCE02EDF6691}" type="pres">
      <dgm:prSet presAssocID="{D9E6946C-45D0-4B11-9803-525379F0B9E3}" presName="conn2-1" presStyleLbl="parChTrans1D3" presStyleIdx="1" presStyleCnt="6"/>
      <dgm:spPr/>
    </dgm:pt>
    <dgm:pt modelId="{DAC7B0A3-E966-46A6-9605-2BD842A77324}" type="pres">
      <dgm:prSet presAssocID="{D9E6946C-45D0-4B11-9803-525379F0B9E3}" presName="connTx" presStyleLbl="parChTrans1D3" presStyleIdx="1" presStyleCnt="6"/>
      <dgm:spPr/>
    </dgm:pt>
    <dgm:pt modelId="{BB1B8C76-EF38-4FD9-9105-922D4FD543B8}" type="pres">
      <dgm:prSet presAssocID="{33176149-50C3-4235-8E4B-9298658653BB}" presName="root2" presStyleCnt="0"/>
      <dgm:spPr/>
    </dgm:pt>
    <dgm:pt modelId="{C52915CF-04F8-4710-9AB9-B3043DF15D07}" type="pres">
      <dgm:prSet presAssocID="{33176149-50C3-4235-8E4B-9298658653BB}" presName="LevelTwoTextNode" presStyleLbl="node3" presStyleIdx="1" presStyleCnt="6">
        <dgm:presLayoutVars>
          <dgm:chPref val="3"/>
        </dgm:presLayoutVars>
      </dgm:prSet>
      <dgm:spPr/>
    </dgm:pt>
    <dgm:pt modelId="{58F50A7A-79F9-4AAF-A145-41EB9CDC1611}" type="pres">
      <dgm:prSet presAssocID="{33176149-50C3-4235-8E4B-9298658653BB}" presName="level3hierChild" presStyleCnt="0"/>
      <dgm:spPr/>
    </dgm:pt>
    <dgm:pt modelId="{6C48F775-37E3-4956-AB9C-29988F2E8EA4}" type="pres">
      <dgm:prSet presAssocID="{A276632F-F07A-4634-A77E-B6F65A58C74E}" presName="conn2-1" presStyleLbl="parChTrans1D3" presStyleIdx="2" presStyleCnt="6"/>
      <dgm:spPr/>
    </dgm:pt>
    <dgm:pt modelId="{F4E7F644-5D45-41C2-9597-A2D77E5F719F}" type="pres">
      <dgm:prSet presAssocID="{A276632F-F07A-4634-A77E-B6F65A58C74E}" presName="connTx" presStyleLbl="parChTrans1D3" presStyleIdx="2" presStyleCnt="6"/>
      <dgm:spPr/>
    </dgm:pt>
    <dgm:pt modelId="{960E2C6A-0E1B-468E-AA00-302DEE10B39C}" type="pres">
      <dgm:prSet presAssocID="{E3E0D0DF-AFC0-413E-B010-3DF566C3828B}" presName="root2" presStyleCnt="0"/>
      <dgm:spPr/>
    </dgm:pt>
    <dgm:pt modelId="{CB592E3D-7F08-412D-B9B5-A15A867AC45B}" type="pres">
      <dgm:prSet presAssocID="{E3E0D0DF-AFC0-413E-B010-3DF566C3828B}" presName="LevelTwoTextNode" presStyleLbl="node3" presStyleIdx="2" presStyleCnt="6" custLinFactNeighborX="-1675" custLinFactNeighborY="5334">
        <dgm:presLayoutVars>
          <dgm:chPref val="3"/>
        </dgm:presLayoutVars>
      </dgm:prSet>
      <dgm:spPr/>
    </dgm:pt>
    <dgm:pt modelId="{6B3AE4DC-0736-4E90-B68D-B51ED998DEB9}" type="pres">
      <dgm:prSet presAssocID="{E3E0D0DF-AFC0-413E-B010-3DF566C3828B}" presName="level3hierChild" presStyleCnt="0"/>
      <dgm:spPr/>
    </dgm:pt>
    <dgm:pt modelId="{930BCDC7-41B5-4C01-BE9D-63A1F8BFF080}" type="pres">
      <dgm:prSet presAssocID="{09522DB9-D0AD-479B-90B5-CE1F7463D1B7}" presName="conn2-1" presStyleLbl="parChTrans1D3" presStyleIdx="3" presStyleCnt="6"/>
      <dgm:spPr/>
    </dgm:pt>
    <dgm:pt modelId="{E6DA25FB-6864-4AAE-881E-D23C8EF6A2E9}" type="pres">
      <dgm:prSet presAssocID="{09522DB9-D0AD-479B-90B5-CE1F7463D1B7}" presName="connTx" presStyleLbl="parChTrans1D3" presStyleIdx="3" presStyleCnt="6"/>
      <dgm:spPr/>
    </dgm:pt>
    <dgm:pt modelId="{2266D973-87D1-4566-A305-A2739E5AB5AE}" type="pres">
      <dgm:prSet presAssocID="{BD6574EA-D1DD-4D45-AA7D-E65DB06C0EDC}" presName="root2" presStyleCnt="0"/>
      <dgm:spPr/>
    </dgm:pt>
    <dgm:pt modelId="{A9F9F834-00AB-4D69-A9EE-775268DE7D47}" type="pres">
      <dgm:prSet presAssocID="{BD6574EA-D1DD-4D45-AA7D-E65DB06C0EDC}" presName="LevelTwoTextNode" presStyleLbl="node3" presStyleIdx="3" presStyleCnt="6">
        <dgm:presLayoutVars>
          <dgm:chPref val="3"/>
        </dgm:presLayoutVars>
      </dgm:prSet>
      <dgm:spPr/>
    </dgm:pt>
    <dgm:pt modelId="{BF813C9E-76B5-4A00-B298-F92FB06A2F3E}" type="pres">
      <dgm:prSet presAssocID="{BD6574EA-D1DD-4D45-AA7D-E65DB06C0EDC}" presName="level3hierChild" presStyleCnt="0"/>
      <dgm:spPr/>
    </dgm:pt>
    <dgm:pt modelId="{8113E5F8-25C6-41F2-81B7-D2898C2B44A5}" type="pres">
      <dgm:prSet presAssocID="{C8CF6B47-5513-49DA-8A6B-A5480AE95CD5}" presName="conn2-1" presStyleLbl="parChTrans1D3" presStyleIdx="4" presStyleCnt="6"/>
      <dgm:spPr/>
    </dgm:pt>
    <dgm:pt modelId="{0F9FC88A-D7F0-4561-B27A-F274D69EB9B0}" type="pres">
      <dgm:prSet presAssocID="{C8CF6B47-5513-49DA-8A6B-A5480AE95CD5}" presName="connTx" presStyleLbl="parChTrans1D3" presStyleIdx="4" presStyleCnt="6"/>
      <dgm:spPr/>
    </dgm:pt>
    <dgm:pt modelId="{DFB58099-1A7E-4A62-9EE1-FB55C3B8D6BE}" type="pres">
      <dgm:prSet presAssocID="{85B908A9-4058-48A8-BD2A-3C26E9310AFE}" presName="root2" presStyleCnt="0"/>
      <dgm:spPr/>
    </dgm:pt>
    <dgm:pt modelId="{DACB54CD-9F19-4FAD-BA3E-B485820DE9D6}" type="pres">
      <dgm:prSet presAssocID="{85B908A9-4058-48A8-BD2A-3C26E9310AFE}" presName="LevelTwoTextNode" presStyleLbl="node3" presStyleIdx="4" presStyleCnt="6">
        <dgm:presLayoutVars>
          <dgm:chPref val="3"/>
        </dgm:presLayoutVars>
      </dgm:prSet>
      <dgm:spPr/>
    </dgm:pt>
    <dgm:pt modelId="{F92C369D-3AE6-4855-95AC-1661B7DAD912}" type="pres">
      <dgm:prSet presAssocID="{85B908A9-4058-48A8-BD2A-3C26E9310AFE}" presName="level3hierChild" presStyleCnt="0"/>
      <dgm:spPr/>
    </dgm:pt>
    <dgm:pt modelId="{F3D8C012-2CD9-494C-BBC5-2A0AF760F83A}" type="pres">
      <dgm:prSet presAssocID="{E051A233-CDE8-4F59-A620-5D697834ACA4}" presName="conn2-1" presStyleLbl="parChTrans1D3" presStyleIdx="5" presStyleCnt="6"/>
      <dgm:spPr/>
    </dgm:pt>
    <dgm:pt modelId="{60CF9D05-91AD-49A5-AF58-8A2094D0A1F9}" type="pres">
      <dgm:prSet presAssocID="{E051A233-CDE8-4F59-A620-5D697834ACA4}" presName="connTx" presStyleLbl="parChTrans1D3" presStyleIdx="5" presStyleCnt="6"/>
      <dgm:spPr/>
    </dgm:pt>
    <dgm:pt modelId="{FE24AE88-E852-4E81-95EA-30980A16EA22}" type="pres">
      <dgm:prSet presAssocID="{D100BFFF-2540-426E-8E1E-CF55367AD2A1}" presName="root2" presStyleCnt="0"/>
      <dgm:spPr/>
    </dgm:pt>
    <dgm:pt modelId="{DF8537C9-46C6-436B-83ED-C124C83A378A}" type="pres">
      <dgm:prSet presAssocID="{D100BFFF-2540-426E-8E1E-CF55367AD2A1}" presName="LevelTwoTextNode" presStyleLbl="node3" presStyleIdx="5" presStyleCnt="6">
        <dgm:presLayoutVars>
          <dgm:chPref val="3"/>
        </dgm:presLayoutVars>
      </dgm:prSet>
      <dgm:spPr/>
    </dgm:pt>
    <dgm:pt modelId="{534C9200-C6B2-4789-B0D9-3126B29FCDB2}" type="pres">
      <dgm:prSet presAssocID="{D100BFFF-2540-426E-8E1E-CF55367AD2A1}" presName="level3hierChild" presStyleCnt="0"/>
      <dgm:spPr/>
    </dgm:pt>
    <dgm:pt modelId="{E7236C57-AD7B-465B-B0A9-48ECA7291C20}" type="pres">
      <dgm:prSet presAssocID="{9ECBC186-5F80-40CB-A401-765D8B8CB728}" presName="conn2-1" presStyleLbl="parChTrans1D2" presStyleIdx="1" presStyleCnt="2"/>
      <dgm:spPr/>
    </dgm:pt>
    <dgm:pt modelId="{4B9132EB-934B-4208-BF5F-DFF9E932E3FD}" type="pres">
      <dgm:prSet presAssocID="{9ECBC186-5F80-40CB-A401-765D8B8CB728}" presName="connTx" presStyleLbl="parChTrans1D2" presStyleIdx="1" presStyleCnt="2"/>
      <dgm:spPr/>
    </dgm:pt>
    <dgm:pt modelId="{102497D4-11EF-4561-9E5D-D3DF728C2C6F}" type="pres">
      <dgm:prSet presAssocID="{BAB0AD82-8F0E-4CF6-884F-122C69209C9C}" presName="root2" presStyleCnt="0"/>
      <dgm:spPr/>
    </dgm:pt>
    <dgm:pt modelId="{298FBB3F-3806-429D-B50A-72FEF0768792}" type="pres">
      <dgm:prSet presAssocID="{BAB0AD82-8F0E-4CF6-884F-122C69209C9C}" presName="LevelTwoTextNode" presStyleLbl="node2" presStyleIdx="1" presStyleCnt="2" custLinFactNeighborY="19961">
        <dgm:presLayoutVars>
          <dgm:chPref val="3"/>
        </dgm:presLayoutVars>
      </dgm:prSet>
      <dgm:spPr/>
    </dgm:pt>
    <dgm:pt modelId="{CE4D5B2A-322D-4ED3-ABEB-05CF3FA036F0}" type="pres">
      <dgm:prSet presAssocID="{BAB0AD82-8F0E-4CF6-884F-122C69209C9C}" presName="level3hierChild" presStyleCnt="0"/>
      <dgm:spPr/>
    </dgm:pt>
  </dgm:ptLst>
  <dgm:cxnLst>
    <dgm:cxn modelId="{DA4C0A01-841F-4F9B-AC46-8C9F7125350A}" type="presOf" srcId="{85B908A9-4058-48A8-BD2A-3C26E9310AFE}" destId="{DACB54CD-9F19-4FAD-BA3E-B485820DE9D6}" srcOrd="0" destOrd="0" presId="urn:microsoft.com/office/officeart/2005/8/layout/hierarchy2"/>
    <dgm:cxn modelId="{FECE760B-6429-4626-B48B-8A7D49B9026D}" srcId="{3B0EB8A4-E9D9-421B-BF6E-D9172B32BFF0}" destId="{E3E0D0DF-AFC0-413E-B010-3DF566C3828B}" srcOrd="2" destOrd="0" parTransId="{A276632F-F07A-4634-A77E-B6F65A58C74E}" sibTransId="{4435B7A8-50BA-4ACD-A89E-9BB4093D209D}"/>
    <dgm:cxn modelId="{1331651A-57E8-47FD-8C59-CFB20B5D506F}" type="presOf" srcId="{3B0EB8A4-E9D9-421B-BF6E-D9172B32BFF0}" destId="{23385039-E3B0-4257-AEFF-056A7EAF0C36}" srcOrd="0" destOrd="0" presId="urn:microsoft.com/office/officeart/2005/8/layout/hierarchy2"/>
    <dgm:cxn modelId="{1363C824-AAE9-4AE1-B057-BDCC5D0246E8}" type="presOf" srcId="{E051A233-CDE8-4F59-A620-5D697834ACA4}" destId="{F3D8C012-2CD9-494C-BBC5-2A0AF760F83A}" srcOrd="0" destOrd="0" presId="urn:microsoft.com/office/officeart/2005/8/layout/hierarchy2"/>
    <dgm:cxn modelId="{993B0926-B03B-49DA-9CF4-AF7703AF6A25}" type="presOf" srcId="{E3E0D0DF-AFC0-413E-B010-3DF566C3828B}" destId="{CB592E3D-7F08-412D-B9B5-A15A867AC45B}" srcOrd="0" destOrd="0" presId="urn:microsoft.com/office/officeart/2005/8/layout/hierarchy2"/>
    <dgm:cxn modelId="{3BFBEB26-DCAA-443C-BDE0-778756D665E8}" type="presOf" srcId="{1EBD28B8-D36D-4126-B7CB-250E13DBEE44}" destId="{72469E6D-52CF-439B-A120-3BBCC70FE42F}" srcOrd="0" destOrd="0" presId="urn:microsoft.com/office/officeart/2005/8/layout/hierarchy2"/>
    <dgm:cxn modelId="{AA5C952C-01AA-4FA5-B90D-FC6E017F7488}" type="presOf" srcId="{A276632F-F07A-4634-A77E-B6F65A58C74E}" destId="{F4E7F644-5D45-41C2-9597-A2D77E5F719F}" srcOrd="1" destOrd="0" presId="urn:microsoft.com/office/officeart/2005/8/layout/hierarchy2"/>
    <dgm:cxn modelId="{6B66042D-DCAD-4551-B823-0DB4A080ED9E}" type="presOf" srcId="{09522DB9-D0AD-479B-90B5-CE1F7463D1B7}" destId="{930BCDC7-41B5-4C01-BE9D-63A1F8BFF080}" srcOrd="0" destOrd="0" presId="urn:microsoft.com/office/officeart/2005/8/layout/hierarchy2"/>
    <dgm:cxn modelId="{1F8CD439-EF8C-4430-A579-9FA229C88BC5}" type="presOf" srcId="{1EBD28B8-D36D-4126-B7CB-250E13DBEE44}" destId="{BEAEAD01-B7CD-4055-B989-13CA86888FCE}" srcOrd="1" destOrd="0" presId="urn:microsoft.com/office/officeart/2005/8/layout/hierarchy2"/>
    <dgm:cxn modelId="{CE98515E-C4A2-4388-9A3F-3D4DF352219F}" type="presOf" srcId="{04C39D38-B28E-411A-9903-B95C1BDFDB4B}" destId="{83FE606A-6C99-44A1-A552-6915309B2283}" srcOrd="0" destOrd="0" presId="urn:microsoft.com/office/officeart/2005/8/layout/hierarchy2"/>
    <dgm:cxn modelId="{54F3186B-A292-4669-A0F0-2220B9CD2E46}" type="presOf" srcId="{9ECBC186-5F80-40CB-A401-765D8B8CB728}" destId="{E7236C57-AD7B-465B-B0A9-48ECA7291C20}" srcOrd="0" destOrd="0" presId="urn:microsoft.com/office/officeart/2005/8/layout/hierarchy2"/>
    <dgm:cxn modelId="{3C25CE70-8EBD-4EA4-B05A-31B820BBE51C}" type="presOf" srcId="{D9E6946C-45D0-4B11-9803-525379F0B9E3}" destId="{DAC7B0A3-E966-46A6-9605-2BD842A77324}" srcOrd="1" destOrd="0" presId="urn:microsoft.com/office/officeart/2005/8/layout/hierarchy2"/>
    <dgm:cxn modelId="{7F6F9852-0CB5-42D0-8BBE-2ECFB74E54D5}" type="presOf" srcId="{82FFB960-622D-4BA9-BC2B-145F32C3A01B}" destId="{513515C3-86E9-4999-96C4-6EDD686729D8}" srcOrd="1" destOrd="0" presId="urn:microsoft.com/office/officeart/2005/8/layout/hierarchy2"/>
    <dgm:cxn modelId="{26C02473-D007-44A7-ACAD-EB74D8A68BCD}" srcId="{3B0EB8A4-E9D9-421B-BF6E-D9172B32BFF0}" destId="{D100BFFF-2540-426E-8E1E-CF55367AD2A1}" srcOrd="5" destOrd="0" parTransId="{E051A233-CDE8-4F59-A620-5D697834ACA4}" sibTransId="{956C2E1A-790C-45E3-8061-31FB6A9515C8}"/>
    <dgm:cxn modelId="{1AAAFA55-DF47-4D0E-8315-E8E75D34052D}" srcId="{857A42E9-CB31-4B4B-851D-42A177C61596}" destId="{3B0EB8A4-E9D9-421B-BF6E-D9172B32BFF0}" srcOrd="0" destOrd="0" parTransId="{1EBD28B8-D36D-4126-B7CB-250E13DBEE44}" sibTransId="{7683BAE6-C3BC-4236-AA2B-FB5551492587}"/>
    <dgm:cxn modelId="{1B45FD82-81D9-4E56-8EDC-CD357CDCF5AE}" srcId="{3B0EB8A4-E9D9-421B-BF6E-D9172B32BFF0}" destId="{85B908A9-4058-48A8-BD2A-3C26E9310AFE}" srcOrd="4" destOrd="0" parTransId="{C8CF6B47-5513-49DA-8A6B-A5480AE95CD5}" sibTransId="{4C8CB33A-C1C3-40E7-8ACC-0B340172E25E}"/>
    <dgm:cxn modelId="{854DA989-FB7D-4C47-91A6-F8ED0B95BEB6}" type="presOf" srcId="{D100BFFF-2540-426E-8E1E-CF55367AD2A1}" destId="{DF8537C9-46C6-436B-83ED-C124C83A378A}" srcOrd="0" destOrd="0" presId="urn:microsoft.com/office/officeart/2005/8/layout/hierarchy2"/>
    <dgm:cxn modelId="{324D3095-FBEA-489A-91B8-C9090F80DBB0}" type="presOf" srcId="{E051A233-CDE8-4F59-A620-5D697834ACA4}" destId="{60CF9D05-91AD-49A5-AF58-8A2094D0A1F9}" srcOrd="1" destOrd="0" presId="urn:microsoft.com/office/officeart/2005/8/layout/hierarchy2"/>
    <dgm:cxn modelId="{282AEE97-CA4A-4DAB-ADE7-33E6FE9E50A0}" type="presOf" srcId="{C8CF6B47-5513-49DA-8A6B-A5480AE95CD5}" destId="{8113E5F8-25C6-41F2-81B7-D2898C2B44A5}" srcOrd="0" destOrd="0" presId="urn:microsoft.com/office/officeart/2005/8/layout/hierarchy2"/>
    <dgm:cxn modelId="{D0EBD898-851C-4193-BE6B-278BE045DA5C}" srcId="{3B0EB8A4-E9D9-421B-BF6E-D9172B32BFF0}" destId="{BD6574EA-D1DD-4D45-AA7D-E65DB06C0EDC}" srcOrd="3" destOrd="0" parTransId="{09522DB9-D0AD-479B-90B5-CE1F7463D1B7}" sibTransId="{A6D680CD-BB1E-459C-A5BF-E0AA895BD8AB}"/>
    <dgm:cxn modelId="{3AA539A6-ACB6-4971-B1D9-B8F593453A1C}" type="presOf" srcId="{BD6574EA-D1DD-4D45-AA7D-E65DB06C0EDC}" destId="{A9F9F834-00AB-4D69-A9EE-775268DE7D47}" srcOrd="0" destOrd="0" presId="urn:microsoft.com/office/officeart/2005/8/layout/hierarchy2"/>
    <dgm:cxn modelId="{7B716FA6-509B-426D-90ED-D990AE96F58D}" srcId="{3B0EB8A4-E9D9-421B-BF6E-D9172B32BFF0}" destId="{33176149-50C3-4235-8E4B-9298658653BB}" srcOrd="1" destOrd="0" parTransId="{D9E6946C-45D0-4B11-9803-525379F0B9E3}" sibTransId="{E3C27628-17C9-4F0A-9431-746868530C90}"/>
    <dgm:cxn modelId="{1D9939AC-118E-454C-BC69-CFD4968FA66E}" srcId="{857A42E9-CB31-4B4B-851D-42A177C61596}" destId="{BAB0AD82-8F0E-4CF6-884F-122C69209C9C}" srcOrd="1" destOrd="0" parTransId="{9ECBC186-5F80-40CB-A401-765D8B8CB728}" sibTransId="{08BC437C-FA53-466E-B04D-44D87202854E}"/>
    <dgm:cxn modelId="{459C8DB1-5578-4F8F-BC99-7DDE3AA25B35}" type="presOf" srcId="{09522DB9-D0AD-479B-90B5-CE1F7463D1B7}" destId="{E6DA25FB-6864-4AAE-881E-D23C8EF6A2E9}" srcOrd="1" destOrd="0" presId="urn:microsoft.com/office/officeart/2005/8/layout/hierarchy2"/>
    <dgm:cxn modelId="{92F932B6-B11C-4144-A3B4-B3B20C6DC94E}" type="presOf" srcId="{33176149-50C3-4235-8E4B-9298658653BB}" destId="{C52915CF-04F8-4710-9AB9-B3043DF15D07}" srcOrd="0" destOrd="0" presId="urn:microsoft.com/office/officeart/2005/8/layout/hierarchy2"/>
    <dgm:cxn modelId="{F6D9EEC8-1281-43D1-86C8-103E829A6613}" type="presOf" srcId="{A276632F-F07A-4634-A77E-B6F65A58C74E}" destId="{6C48F775-37E3-4956-AB9C-29988F2E8EA4}" srcOrd="0" destOrd="0" presId="urn:microsoft.com/office/officeart/2005/8/layout/hierarchy2"/>
    <dgm:cxn modelId="{6BEA1CCC-3D02-4CCB-9009-FC227923F604}" type="presOf" srcId="{D9E6946C-45D0-4B11-9803-525379F0B9E3}" destId="{840EC94B-0756-4DE0-AFB9-BCE02EDF6691}" srcOrd="0" destOrd="0" presId="urn:microsoft.com/office/officeart/2005/8/layout/hierarchy2"/>
    <dgm:cxn modelId="{E5ADEBCD-F38E-4D1A-9890-32FDEE428D4B}" type="presOf" srcId="{82FFB960-622D-4BA9-BC2B-145F32C3A01B}" destId="{F9942F8D-ABA8-4263-819B-CB6C4418E7D7}" srcOrd="0" destOrd="0" presId="urn:microsoft.com/office/officeart/2005/8/layout/hierarchy2"/>
    <dgm:cxn modelId="{3D8113D0-DF92-45DB-97ED-0AD4E24C0A68}" srcId="{3B0EB8A4-E9D9-421B-BF6E-D9172B32BFF0}" destId="{04C39D38-B28E-411A-9903-B95C1BDFDB4B}" srcOrd="0" destOrd="0" parTransId="{82FFB960-622D-4BA9-BC2B-145F32C3A01B}" sibTransId="{9A046FF2-F844-4C70-B958-D8B88B02C9F7}"/>
    <dgm:cxn modelId="{FD5E71E7-F1BA-47A8-A849-BC953547E362}" type="presOf" srcId="{C8CF6B47-5513-49DA-8A6B-A5480AE95CD5}" destId="{0F9FC88A-D7F0-4561-B27A-F274D69EB9B0}" srcOrd="1" destOrd="0" presId="urn:microsoft.com/office/officeart/2005/8/layout/hierarchy2"/>
    <dgm:cxn modelId="{325F1BE8-891C-42FA-9E43-9A293ADBC141}" type="presOf" srcId="{857A42E9-CB31-4B4B-851D-42A177C61596}" destId="{6539DE5C-03E9-4A41-A540-F8DE0607DE25}" srcOrd="0" destOrd="0" presId="urn:microsoft.com/office/officeart/2005/8/layout/hierarchy2"/>
    <dgm:cxn modelId="{D68EE1F1-48DE-4FBE-BFA8-B4DD4B330F24}" type="presOf" srcId="{3EBD4E6F-DCFB-4A10-840E-AF698A640EFD}" destId="{D1B9E857-908B-4C7F-869A-04ACF4D47DC0}" srcOrd="0" destOrd="0" presId="urn:microsoft.com/office/officeart/2005/8/layout/hierarchy2"/>
    <dgm:cxn modelId="{7B826DF5-1216-4789-9652-9D92E005531F}" type="presOf" srcId="{9ECBC186-5F80-40CB-A401-765D8B8CB728}" destId="{4B9132EB-934B-4208-BF5F-DFF9E932E3FD}" srcOrd="1" destOrd="0" presId="urn:microsoft.com/office/officeart/2005/8/layout/hierarchy2"/>
    <dgm:cxn modelId="{F4F9EFFC-1A8F-41EC-8C03-4961B4E5F566}" srcId="{3EBD4E6F-DCFB-4A10-840E-AF698A640EFD}" destId="{857A42E9-CB31-4B4B-851D-42A177C61596}" srcOrd="0" destOrd="0" parTransId="{60A5EE3D-16E9-4769-9F31-E09D3332AEDF}" sibTransId="{09B072AA-665C-447E-80E8-32EB28E2D2CD}"/>
    <dgm:cxn modelId="{DF3EE3FE-11BB-4C24-A7A5-531ACF10FE60}" type="presOf" srcId="{BAB0AD82-8F0E-4CF6-884F-122C69209C9C}" destId="{298FBB3F-3806-429D-B50A-72FEF0768792}" srcOrd="0" destOrd="0" presId="urn:microsoft.com/office/officeart/2005/8/layout/hierarchy2"/>
    <dgm:cxn modelId="{4522AFFF-8D3F-44A9-A636-E8E1F0183DFD}" type="presParOf" srcId="{D1B9E857-908B-4C7F-869A-04ACF4D47DC0}" destId="{6AB54192-C01F-4BFA-8018-D7018A37BBCD}" srcOrd="0" destOrd="0" presId="urn:microsoft.com/office/officeart/2005/8/layout/hierarchy2"/>
    <dgm:cxn modelId="{CB029789-CDEB-401F-9C00-F065059C5270}" type="presParOf" srcId="{6AB54192-C01F-4BFA-8018-D7018A37BBCD}" destId="{6539DE5C-03E9-4A41-A540-F8DE0607DE25}" srcOrd="0" destOrd="0" presId="urn:microsoft.com/office/officeart/2005/8/layout/hierarchy2"/>
    <dgm:cxn modelId="{A4162C9D-43A4-495F-A605-39A6D6D3B6C8}" type="presParOf" srcId="{6AB54192-C01F-4BFA-8018-D7018A37BBCD}" destId="{C8C82BF1-BB4E-4A61-9414-86434871C1A1}" srcOrd="1" destOrd="0" presId="urn:microsoft.com/office/officeart/2005/8/layout/hierarchy2"/>
    <dgm:cxn modelId="{22D324C1-D75A-4FB9-AB6E-A06C09ECB6A8}" type="presParOf" srcId="{C8C82BF1-BB4E-4A61-9414-86434871C1A1}" destId="{72469E6D-52CF-439B-A120-3BBCC70FE42F}" srcOrd="0" destOrd="0" presId="urn:microsoft.com/office/officeart/2005/8/layout/hierarchy2"/>
    <dgm:cxn modelId="{AA9FD613-DB3E-4AFC-BAA6-A547F19E4387}" type="presParOf" srcId="{72469E6D-52CF-439B-A120-3BBCC70FE42F}" destId="{BEAEAD01-B7CD-4055-B989-13CA86888FCE}" srcOrd="0" destOrd="0" presId="urn:microsoft.com/office/officeart/2005/8/layout/hierarchy2"/>
    <dgm:cxn modelId="{D69B2296-598B-4087-A66D-6EFBD334A185}" type="presParOf" srcId="{C8C82BF1-BB4E-4A61-9414-86434871C1A1}" destId="{C920FFEB-6041-49F4-97DE-6AC8A29D11FE}" srcOrd="1" destOrd="0" presId="urn:microsoft.com/office/officeart/2005/8/layout/hierarchy2"/>
    <dgm:cxn modelId="{AD9C8121-6A2D-46A1-BFA2-42DB89F4D554}" type="presParOf" srcId="{C920FFEB-6041-49F4-97DE-6AC8A29D11FE}" destId="{23385039-E3B0-4257-AEFF-056A7EAF0C36}" srcOrd="0" destOrd="0" presId="urn:microsoft.com/office/officeart/2005/8/layout/hierarchy2"/>
    <dgm:cxn modelId="{79B0685C-FC2C-46A4-A193-2837264F7AEC}" type="presParOf" srcId="{C920FFEB-6041-49F4-97DE-6AC8A29D11FE}" destId="{D932DFD3-0C9B-4433-8B1B-CE6D16B70DE9}" srcOrd="1" destOrd="0" presId="urn:microsoft.com/office/officeart/2005/8/layout/hierarchy2"/>
    <dgm:cxn modelId="{5958B77A-2C56-407A-899A-943C8E21D7AE}" type="presParOf" srcId="{D932DFD3-0C9B-4433-8B1B-CE6D16B70DE9}" destId="{F9942F8D-ABA8-4263-819B-CB6C4418E7D7}" srcOrd="0" destOrd="0" presId="urn:microsoft.com/office/officeart/2005/8/layout/hierarchy2"/>
    <dgm:cxn modelId="{7390B083-D615-49FA-867A-DC3A2755353B}" type="presParOf" srcId="{F9942F8D-ABA8-4263-819B-CB6C4418E7D7}" destId="{513515C3-86E9-4999-96C4-6EDD686729D8}" srcOrd="0" destOrd="0" presId="urn:microsoft.com/office/officeart/2005/8/layout/hierarchy2"/>
    <dgm:cxn modelId="{E8C3B13D-AF37-47C7-AC0B-934F7A2DA353}" type="presParOf" srcId="{D932DFD3-0C9B-4433-8B1B-CE6D16B70DE9}" destId="{0BA40439-4760-4ED7-9DF9-54EB9BA94862}" srcOrd="1" destOrd="0" presId="urn:microsoft.com/office/officeart/2005/8/layout/hierarchy2"/>
    <dgm:cxn modelId="{6E7F39DA-15E6-4085-BCA2-F4F9B8E7B427}" type="presParOf" srcId="{0BA40439-4760-4ED7-9DF9-54EB9BA94862}" destId="{83FE606A-6C99-44A1-A552-6915309B2283}" srcOrd="0" destOrd="0" presId="urn:microsoft.com/office/officeart/2005/8/layout/hierarchy2"/>
    <dgm:cxn modelId="{68A58EA8-2643-41AB-A6B3-DD6236F9F59A}" type="presParOf" srcId="{0BA40439-4760-4ED7-9DF9-54EB9BA94862}" destId="{9CD7327D-B8D1-482A-A80B-887C75A8496E}" srcOrd="1" destOrd="0" presId="urn:microsoft.com/office/officeart/2005/8/layout/hierarchy2"/>
    <dgm:cxn modelId="{A3F14F72-718E-4A8A-9DFE-65850C44D832}" type="presParOf" srcId="{D932DFD3-0C9B-4433-8B1B-CE6D16B70DE9}" destId="{840EC94B-0756-4DE0-AFB9-BCE02EDF6691}" srcOrd="2" destOrd="0" presId="urn:microsoft.com/office/officeart/2005/8/layout/hierarchy2"/>
    <dgm:cxn modelId="{8D7E16D3-420B-49B5-84F6-EE9ADADA789C}" type="presParOf" srcId="{840EC94B-0756-4DE0-AFB9-BCE02EDF6691}" destId="{DAC7B0A3-E966-46A6-9605-2BD842A77324}" srcOrd="0" destOrd="0" presId="urn:microsoft.com/office/officeart/2005/8/layout/hierarchy2"/>
    <dgm:cxn modelId="{43623A7C-3F4D-47D8-A8F9-133808AF7093}" type="presParOf" srcId="{D932DFD3-0C9B-4433-8B1B-CE6D16B70DE9}" destId="{BB1B8C76-EF38-4FD9-9105-922D4FD543B8}" srcOrd="3" destOrd="0" presId="urn:microsoft.com/office/officeart/2005/8/layout/hierarchy2"/>
    <dgm:cxn modelId="{EE8EA85B-E8C8-4A78-955B-9F67B7739F0D}" type="presParOf" srcId="{BB1B8C76-EF38-4FD9-9105-922D4FD543B8}" destId="{C52915CF-04F8-4710-9AB9-B3043DF15D07}" srcOrd="0" destOrd="0" presId="urn:microsoft.com/office/officeart/2005/8/layout/hierarchy2"/>
    <dgm:cxn modelId="{43D8952B-82FE-46D2-85B5-E72CD104E616}" type="presParOf" srcId="{BB1B8C76-EF38-4FD9-9105-922D4FD543B8}" destId="{58F50A7A-79F9-4AAF-A145-41EB9CDC1611}" srcOrd="1" destOrd="0" presId="urn:microsoft.com/office/officeart/2005/8/layout/hierarchy2"/>
    <dgm:cxn modelId="{DA4E3A19-6CEA-4258-A6F4-C923A680ED49}" type="presParOf" srcId="{D932DFD3-0C9B-4433-8B1B-CE6D16B70DE9}" destId="{6C48F775-37E3-4956-AB9C-29988F2E8EA4}" srcOrd="4" destOrd="0" presId="urn:microsoft.com/office/officeart/2005/8/layout/hierarchy2"/>
    <dgm:cxn modelId="{E7414DE6-1E31-414D-A9B0-0550265A78CB}" type="presParOf" srcId="{6C48F775-37E3-4956-AB9C-29988F2E8EA4}" destId="{F4E7F644-5D45-41C2-9597-A2D77E5F719F}" srcOrd="0" destOrd="0" presId="urn:microsoft.com/office/officeart/2005/8/layout/hierarchy2"/>
    <dgm:cxn modelId="{6DD54813-B3A8-4E10-8BDA-DF34797E75E9}" type="presParOf" srcId="{D932DFD3-0C9B-4433-8B1B-CE6D16B70DE9}" destId="{960E2C6A-0E1B-468E-AA00-302DEE10B39C}" srcOrd="5" destOrd="0" presId="urn:microsoft.com/office/officeart/2005/8/layout/hierarchy2"/>
    <dgm:cxn modelId="{3AE4A1D7-7C36-4719-9D72-962F85B51019}" type="presParOf" srcId="{960E2C6A-0E1B-468E-AA00-302DEE10B39C}" destId="{CB592E3D-7F08-412D-B9B5-A15A867AC45B}" srcOrd="0" destOrd="0" presId="urn:microsoft.com/office/officeart/2005/8/layout/hierarchy2"/>
    <dgm:cxn modelId="{11961F34-AB2E-45C7-B319-A47B7B7B3340}" type="presParOf" srcId="{960E2C6A-0E1B-468E-AA00-302DEE10B39C}" destId="{6B3AE4DC-0736-4E90-B68D-B51ED998DEB9}" srcOrd="1" destOrd="0" presId="urn:microsoft.com/office/officeart/2005/8/layout/hierarchy2"/>
    <dgm:cxn modelId="{07C4F8F6-C640-4B54-ABBB-8A5C3ED50FB2}" type="presParOf" srcId="{D932DFD3-0C9B-4433-8B1B-CE6D16B70DE9}" destId="{930BCDC7-41B5-4C01-BE9D-63A1F8BFF080}" srcOrd="6" destOrd="0" presId="urn:microsoft.com/office/officeart/2005/8/layout/hierarchy2"/>
    <dgm:cxn modelId="{1BB3A065-FCAF-4500-B814-5310B785C151}" type="presParOf" srcId="{930BCDC7-41B5-4C01-BE9D-63A1F8BFF080}" destId="{E6DA25FB-6864-4AAE-881E-D23C8EF6A2E9}" srcOrd="0" destOrd="0" presId="urn:microsoft.com/office/officeart/2005/8/layout/hierarchy2"/>
    <dgm:cxn modelId="{1C18F86C-5577-4AEA-8630-F03A4736BF0B}" type="presParOf" srcId="{D932DFD3-0C9B-4433-8B1B-CE6D16B70DE9}" destId="{2266D973-87D1-4566-A305-A2739E5AB5AE}" srcOrd="7" destOrd="0" presId="urn:microsoft.com/office/officeart/2005/8/layout/hierarchy2"/>
    <dgm:cxn modelId="{837772B4-85AB-4C42-AA00-B479A082E0B5}" type="presParOf" srcId="{2266D973-87D1-4566-A305-A2739E5AB5AE}" destId="{A9F9F834-00AB-4D69-A9EE-775268DE7D47}" srcOrd="0" destOrd="0" presId="urn:microsoft.com/office/officeart/2005/8/layout/hierarchy2"/>
    <dgm:cxn modelId="{69196115-4B7D-4EFB-90FC-0DEBE7B2951E}" type="presParOf" srcId="{2266D973-87D1-4566-A305-A2739E5AB5AE}" destId="{BF813C9E-76B5-4A00-B298-F92FB06A2F3E}" srcOrd="1" destOrd="0" presId="urn:microsoft.com/office/officeart/2005/8/layout/hierarchy2"/>
    <dgm:cxn modelId="{A9C04CEA-8284-4455-B18D-F99C69CF7EB2}" type="presParOf" srcId="{D932DFD3-0C9B-4433-8B1B-CE6D16B70DE9}" destId="{8113E5F8-25C6-41F2-81B7-D2898C2B44A5}" srcOrd="8" destOrd="0" presId="urn:microsoft.com/office/officeart/2005/8/layout/hierarchy2"/>
    <dgm:cxn modelId="{B32217E3-5EF9-4A3D-86B6-5A0DF85F40AC}" type="presParOf" srcId="{8113E5F8-25C6-41F2-81B7-D2898C2B44A5}" destId="{0F9FC88A-D7F0-4561-B27A-F274D69EB9B0}" srcOrd="0" destOrd="0" presId="urn:microsoft.com/office/officeart/2005/8/layout/hierarchy2"/>
    <dgm:cxn modelId="{49808912-6076-4090-8369-A44DF43A6F71}" type="presParOf" srcId="{D932DFD3-0C9B-4433-8B1B-CE6D16B70DE9}" destId="{DFB58099-1A7E-4A62-9EE1-FB55C3B8D6BE}" srcOrd="9" destOrd="0" presId="urn:microsoft.com/office/officeart/2005/8/layout/hierarchy2"/>
    <dgm:cxn modelId="{95A73168-CEDC-4FC3-A357-356117CCD576}" type="presParOf" srcId="{DFB58099-1A7E-4A62-9EE1-FB55C3B8D6BE}" destId="{DACB54CD-9F19-4FAD-BA3E-B485820DE9D6}" srcOrd="0" destOrd="0" presId="urn:microsoft.com/office/officeart/2005/8/layout/hierarchy2"/>
    <dgm:cxn modelId="{925EFA0E-419A-4EA6-B193-33135C794622}" type="presParOf" srcId="{DFB58099-1A7E-4A62-9EE1-FB55C3B8D6BE}" destId="{F92C369D-3AE6-4855-95AC-1661B7DAD912}" srcOrd="1" destOrd="0" presId="urn:microsoft.com/office/officeart/2005/8/layout/hierarchy2"/>
    <dgm:cxn modelId="{2FE3B4AB-973F-4CA1-A1CF-C1A0CB0F8E7D}" type="presParOf" srcId="{D932DFD3-0C9B-4433-8B1B-CE6D16B70DE9}" destId="{F3D8C012-2CD9-494C-BBC5-2A0AF760F83A}" srcOrd="10" destOrd="0" presId="urn:microsoft.com/office/officeart/2005/8/layout/hierarchy2"/>
    <dgm:cxn modelId="{A7FB5C91-5EFA-41D8-BFD1-4E7FC96AD0D0}" type="presParOf" srcId="{F3D8C012-2CD9-494C-BBC5-2A0AF760F83A}" destId="{60CF9D05-91AD-49A5-AF58-8A2094D0A1F9}" srcOrd="0" destOrd="0" presId="urn:microsoft.com/office/officeart/2005/8/layout/hierarchy2"/>
    <dgm:cxn modelId="{873C84C6-AD15-4465-AE84-5D119EFAE7FA}" type="presParOf" srcId="{D932DFD3-0C9B-4433-8B1B-CE6D16B70DE9}" destId="{FE24AE88-E852-4E81-95EA-30980A16EA22}" srcOrd="11" destOrd="0" presId="urn:microsoft.com/office/officeart/2005/8/layout/hierarchy2"/>
    <dgm:cxn modelId="{6D35CF0B-F38C-4E49-AF6C-1C65FEC49411}" type="presParOf" srcId="{FE24AE88-E852-4E81-95EA-30980A16EA22}" destId="{DF8537C9-46C6-436B-83ED-C124C83A378A}" srcOrd="0" destOrd="0" presId="urn:microsoft.com/office/officeart/2005/8/layout/hierarchy2"/>
    <dgm:cxn modelId="{67D30839-84E4-4EE7-8B30-6055989C56F2}" type="presParOf" srcId="{FE24AE88-E852-4E81-95EA-30980A16EA22}" destId="{534C9200-C6B2-4789-B0D9-3126B29FCDB2}" srcOrd="1" destOrd="0" presId="urn:microsoft.com/office/officeart/2005/8/layout/hierarchy2"/>
    <dgm:cxn modelId="{95A0A433-BC6B-4756-89CF-1735DF84E513}" type="presParOf" srcId="{C8C82BF1-BB4E-4A61-9414-86434871C1A1}" destId="{E7236C57-AD7B-465B-B0A9-48ECA7291C20}" srcOrd="2" destOrd="0" presId="urn:microsoft.com/office/officeart/2005/8/layout/hierarchy2"/>
    <dgm:cxn modelId="{54621F8A-F8DE-4C12-BAD4-0EA8D0D3CCC4}" type="presParOf" srcId="{E7236C57-AD7B-465B-B0A9-48ECA7291C20}" destId="{4B9132EB-934B-4208-BF5F-DFF9E932E3FD}" srcOrd="0" destOrd="0" presId="urn:microsoft.com/office/officeart/2005/8/layout/hierarchy2"/>
    <dgm:cxn modelId="{12632FC6-D860-48BE-9A33-D0C7835352B2}" type="presParOf" srcId="{C8C82BF1-BB4E-4A61-9414-86434871C1A1}" destId="{102497D4-11EF-4561-9E5D-D3DF728C2C6F}" srcOrd="3" destOrd="0" presId="urn:microsoft.com/office/officeart/2005/8/layout/hierarchy2"/>
    <dgm:cxn modelId="{5A15AA17-5F0B-45C9-99C0-F094C14D2114}" type="presParOf" srcId="{102497D4-11EF-4561-9E5D-D3DF728C2C6F}" destId="{298FBB3F-3806-429D-B50A-72FEF0768792}" srcOrd="0" destOrd="0" presId="urn:microsoft.com/office/officeart/2005/8/layout/hierarchy2"/>
    <dgm:cxn modelId="{B31FFB36-A2F6-450A-8A22-5BA44071D5AF}" type="presParOf" srcId="{102497D4-11EF-4561-9E5D-D3DF728C2C6F}" destId="{CE4D5B2A-322D-4ED3-ABEB-05CF3FA036F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FF8617-BF7E-4136-AA5B-9C25C731591C}" type="doc">
      <dgm:prSet loTypeId="urn:microsoft.com/office/officeart/2005/8/layout/balance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9F80765C-892A-4818-9323-35F1CC5CABD3}">
      <dgm:prSet phldrT="[Text]"/>
      <dgm:spPr/>
      <dgm:t>
        <a:bodyPr/>
        <a:lstStyle/>
        <a:p>
          <a:r>
            <a:rPr lang="en-US" dirty="0"/>
            <a:t>Slow expansion</a:t>
          </a:r>
          <a:endParaRPr lang="en-IN" dirty="0"/>
        </a:p>
      </dgm:t>
    </dgm:pt>
    <dgm:pt modelId="{38FDF85B-66AF-4C88-9570-32D983BD9FAF}" type="parTrans" cxnId="{87353A42-1EBE-45FE-9FD8-89AE77B726C7}">
      <dgm:prSet/>
      <dgm:spPr/>
      <dgm:t>
        <a:bodyPr/>
        <a:lstStyle/>
        <a:p>
          <a:endParaRPr lang="en-IN"/>
        </a:p>
      </dgm:t>
    </dgm:pt>
    <dgm:pt modelId="{B0C20717-7BD9-4EB6-B224-AED5856E5E80}" type="sibTrans" cxnId="{87353A42-1EBE-45FE-9FD8-89AE77B726C7}">
      <dgm:prSet/>
      <dgm:spPr/>
      <dgm:t>
        <a:bodyPr/>
        <a:lstStyle/>
        <a:p>
          <a:endParaRPr lang="en-IN"/>
        </a:p>
      </dgm:t>
    </dgm:pt>
    <dgm:pt modelId="{07D42C80-C651-4F2A-A580-6976FF10E5FA}">
      <dgm:prSet phldrT="[Text]" custT="1"/>
      <dgm:spPr/>
      <dgm:t>
        <a:bodyPr/>
        <a:lstStyle/>
        <a:p>
          <a:r>
            <a:rPr lang="en-US" sz="1600" dirty="0"/>
            <a:t>2 - 4 pounds</a:t>
          </a:r>
          <a:endParaRPr lang="en-IN" sz="1600" dirty="0"/>
        </a:p>
      </dgm:t>
    </dgm:pt>
    <dgm:pt modelId="{B032D3CF-287B-4BEF-B3D2-0761B6AC6088}" type="parTrans" cxnId="{6634ECB8-E50E-41A4-AFE7-7B7B32A7E6E5}">
      <dgm:prSet/>
      <dgm:spPr/>
      <dgm:t>
        <a:bodyPr/>
        <a:lstStyle/>
        <a:p>
          <a:endParaRPr lang="en-IN"/>
        </a:p>
      </dgm:t>
    </dgm:pt>
    <dgm:pt modelId="{55D3B9DA-E368-4B98-A781-848B4F56FBE9}" type="sibTrans" cxnId="{6634ECB8-E50E-41A4-AFE7-7B7B32A7E6E5}">
      <dgm:prSet/>
      <dgm:spPr/>
      <dgm:t>
        <a:bodyPr/>
        <a:lstStyle/>
        <a:p>
          <a:endParaRPr lang="en-IN"/>
        </a:p>
      </dgm:t>
    </dgm:pt>
    <dgm:pt modelId="{92168FD2-354B-4240-BFE6-55F65BF08AD0}">
      <dgm:prSet phldrT="[Text]" custT="1"/>
      <dgm:spPr/>
      <dgm:t>
        <a:bodyPr/>
        <a:lstStyle/>
        <a:p>
          <a:r>
            <a:rPr lang="en-US" sz="1600" dirty="0"/>
            <a:t>1 mm/ week for  4 -6 months</a:t>
          </a:r>
          <a:endParaRPr lang="en-IN" sz="1600" dirty="0"/>
        </a:p>
      </dgm:t>
    </dgm:pt>
    <dgm:pt modelId="{DFF499FB-5302-4D28-AA44-1B12CCB069FA}" type="parTrans" cxnId="{CF6DCCD7-E43C-4E60-8006-F72A110DCBE8}">
      <dgm:prSet/>
      <dgm:spPr/>
      <dgm:t>
        <a:bodyPr/>
        <a:lstStyle/>
        <a:p>
          <a:endParaRPr lang="en-IN"/>
        </a:p>
      </dgm:t>
    </dgm:pt>
    <dgm:pt modelId="{24540C05-4D72-41F6-A938-3E2BA0D551C5}" type="sibTrans" cxnId="{CF6DCCD7-E43C-4E60-8006-F72A110DCBE8}">
      <dgm:prSet/>
      <dgm:spPr/>
      <dgm:t>
        <a:bodyPr/>
        <a:lstStyle/>
        <a:p>
          <a:endParaRPr lang="en-IN"/>
        </a:p>
      </dgm:t>
    </dgm:pt>
    <dgm:pt modelId="{570EEB5E-4D93-42D4-8B45-478852A85A2C}">
      <dgm:prSet phldrT="[Text]"/>
      <dgm:spPr/>
      <dgm:t>
        <a:bodyPr/>
        <a:lstStyle/>
        <a:p>
          <a:r>
            <a:rPr lang="en-US" dirty="0"/>
            <a:t>Rapid expansion</a:t>
          </a:r>
          <a:endParaRPr lang="en-IN" dirty="0"/>
        </a:p>
      </dgm:t>
    </dgm:pt>
    <dgm:pt modelId="{B0D7D359-5670-4DDD-91B7-110DFC6F6B28}" type="parTrans" cxnId="{8E8617CD-EB63-475E-9A3B-3A0F299ED7CB}">
      <dgm:prSet/>
      <dgm:spPr/>
      <dgm:t>
        <a:bodyPr/>
        <a:lstStyle/>
        <a:p>
          <a:endParaRPr lang="en-IN"/>
        </a:p>
      </dgm:t>
    </dgm:pt>
    <dgm:pt modelId="{49C12FDC-64C3-4E68-B3AA-EC0B28307899}" type="sibTrans" cxnId="{8E8617CD-EB63-475E-9A3B-3A0F299ED7CB}">
      <dgm:prSet/>
      <dgm:spPr/>
      <dgm:t>
        <a:bodyPr/>
        <a:lstStyle/>
        <a:p>
          <a:endParaRPr lang="en-IN"/>
        </a:p>
      </dgm:t>
    </dgm:pt>
    <dgm:pt modelId="{D202C44A-4C13-468C-B231-F749CF847737}">
      <dgm:prSet phldrT="[Text]" custT="1"/>
      <dgm:spPr/>
      <dgm:t>
        <a:bodyPr/>
        <a:lstStyle/>
        <a:p>
          <a:r>
            <a:rPr lang="en-US" sz="1800" dirty="0">
              <a:latin typeface="Calibri" pitchFamily="34" charset="0"/>
            </a:rPr>
            <a:t>0.3 – 0.5 mm/ day</a:t>
          </a:r>
          <a:endParaRPr lang="en-IN" sz="1800" dirty="0">
            <a:latin typeface="Calibri" pitchFamily="34" charset="0"/>
          </a:endParaRPr>
        </a:p>
      </dgm:t>
    </dgm:pt>
    <dgm:pt modelId="{5A004401-34B1-4269-A02D-B1290A5F8AD8}" type="parTrans" cxnId="{9737FD6A-E1CE-4211-989C-F37FD515BDD6}">
      <dgm:prSet/>
      <dgm:spPr/>
      <dgm:t>
        <a:bodyPr/>
        <a:lstStyle/>
        <a:p>
          <a:endParaRPr lang="en-IN"/>
        </a:p>
      </dgm:t>
    </dgm:pt>
    <dgm:pt modelId="{133B09FE-5064-420D-AB2A-37FBDD4EBA5A}" type="sibTrans" cxnId="{9737FD6A-E1CE-4211-989C-F37FD515BDD6}">
      <dgm:prSet/>
      <dgm:spPr/>
      <dgm:t>
        <a:bodyPr/>
        <a:lstStyle/>
        <a:p>
          <a:endParaRPr lang="en-IN"/>
        </a:p>
      </dgm:t>
    </dgm:pt>
    <dgm:pt modelId="{14D2674D-B0AD-479B-A183-636BC83B46B5}">
      <dgm:prSet phldrT="[Text]" custT="1"/>
      <dgm:spPr/>
      <dgm:t>
        <a:bodyPr/>
        <a:lstStyle/>
        <a:p>
          <a:r>
            <a:rPr lang="en-US" sz="1800" dirty="0">
              <a:latin typeface="Calibri" pitchFamily="34" charset="0"/>
            </a:rPr>
            <a:t>Minimum tipping and maximum skeletal changes</a:t>
          </a:r>
          <a:endParaRPr lang="en-IN" sz="1800" dirty="0">
            <a:latin typeface="Calibri" pitchFamily="34" charset="0"/>
          </a:endParaRPr>
        </a:p>
      </dgm:t>
    </dgm:pt>
    <dgm:pt modelId="{77B4C7CE-2A03-4A3D-9B1D-6E326180A8BA}" type="parTrans" cxnId="{53ADCEE6-24F8-40D6-8EF6-8D9FA6C147DF}">
      <dgm:prSet/>
      <dgm:spPr/>
      <dgm:t>
        <a:bodyPr/>
        <a:lstStyle/>
        <a:p>
          <a:endParaRPr lang="en-IN"/>
        </a:p>
      </dgm:t>
    </dgm:pt>
    <dgm:pt modelId="{BBFDAEE3-3FE7-4EAE-8747-2F83A664561A}" type="sibTrans" cxnId="{53ADCEE6-24F8-40D6-8EF6-8D9FA6C147DF}">
      <dgm:prSet/>
      <dgm:spPr/>
      <dgm:t>
        <a:bodyPr/>
        <a:lstStyle/>
        <a:p>
          <a:endParaRPr lang="en-IN"/>
        </a:p>
      </dgm:t>
    </dgm:pt>
    <dgm:pt modelId="{12AFE193-034F-4382-A2CE-5314F25A9CA9}">
      <dgm:prSet phldrT="[Text]" custT="1"/>
      <dgm:spPr/>
      <dgm:t>
        <a:bodyPr/>
        <a:lstStyle/>
        <a:p>
          <a:r>
            <a:rPr lang="en-US" sz="1800" dirty="0">
              <a:latin typeface="Calibri" pitchFamily="34" charset="0"/>
            </a:rPr>
            <a:t>2 – 4 weeks</a:t>
          </a:r>
          <a:endParaRPr lang="en-IN" sz="1800" dirty="0">
            <a:latin typeface="Calibri" pitchFamily="34" charset="0"/>
          </a:endParaRPr>
        </a:p>
      </dgm:t>
    </dgm:pt>
    <dgm:pt modelId="{163E5F25-77E6-462F-8A97-81AEF333499B}" type="parTrans" cxnId="{294D936C-6EC7-4142-828B-B6732F7FA989}">
      <dgm:prSet/>
      <dgm:spPr/>
      <dgm:t>
        <a:bodyPr/>
        <a:lstStyle/>
        <a:p>
          <a:endParaRPr lang="en-IN"/>
        </a:p>
      </dgm:t>
    </dgm:pt>
    <dgm:pt modelId="{B6CE4735-C791-4851-9001-B23BA0EA0E58}" type="sibTrans" cxnId="{294D936C-6EC7-4142-828B-B6732F7FA989}">
      <dgm:prSet/>
      <dgm:spPr/>
      <dgm:t>
        <a:bodyPr/>
        <a:lstStyle/>
        <a:p>
          <a:endParaRPr lang="en-IN"/>
        </a:p>
      </dgm:t>
    </dgm:pt>
    <dgm:pt modelId="{BA7DEBAB-082E-4A0D-85F5-C4E074BE867A}">
      <dgm:prSet custT="1"/>
      <dgm:spPr/>
      <dgm:t>
        <a:bodyPr/>
        <a:lstStyle/>
        <a:p>
          <a:r>
            <a:rPr lang="en-US" sz="1800" dirty="0">
              <a:latin typeface="Calibri" pitchFamily="34" charset="0"/>
            </a:rPr>
            <a:t>Force – up to 10 – 20 pounds</a:t>
          </a:r>
          <a:endParaRPr lang="en-IN" sz="1800" dirty="0">
            <a:latin typeface="Calibri" pitchFamily="34" charset="0"/>
          </a:endParaRPr>
        </a:p>
      </dgm:t>
    </dgm:pt>
    <dgm:pt modelId="{09A34FDE-3269-4088-9407-4F69FF4BB5DC}" type="parTrans" cxnId="{AB2C5D15-93EE-424A-8E85-0B01903563B6}">
      <dgm:prSet/>
      <dgm:spPr/>
      <dgm:t>
        <a:bodyPr/>
        <a:lstStyle/>
        <a:p>
          <a:endParaRPr lang="en-IN"/>
        </a:p>
      </dgm:t>
    </dgm:pt>
    <dgm:pt modelId="{9EF75F9A-A5A4-4E0E-8BDE-3DFC19F72320}" type="sibTrans" cxnId="{AB2C5D15-93EE-424A-8E85-0B01903563B6}">
      <dgm:prSet/>
      <dgm:spPr/>
      <dgm:t>
        <a:bodyPr/>
        <a:lstStyle/>
        <a:p>
          <a:endParaRPr lang="en-IN"/>
        </a:p>
      </dgm:t>
    </dgm:pt>
    <dgm:pt modelId="{3DD5F160-0473-4E6B-8544-E9386CDD1014}">
      <dgm:prSet custT="1"/>
      <dgm:spPr/>
      <dgm:t>
        <a:bodyPr/>
        <a:lstStyle/>
        <a:p>
          <a:r>
            <a:rPr lang="en-US" sz="1600" dirty="0"/>
            <a:t>Equal amount of skeletal and dental expansion</a:t>
          </a:r>
          <a:endParaRPr lang="en-IN" sz="1600" dirty="0"/>
        </a:p>
      </dgm:t>
    </dgm:pt>
    <dgm:pt modelId="{A438E49F-9A59-40D0-BB68-6088A81B40DA}" type="parTrans" cxnId="{9E03B91B-B583-4379-A1AE-3DD007B940C1}">
      <dgm:prSet/>
      <dgm:spPr/>
      <dgm:t>
        <a:bodyPr/>
        <a:lstStyle/>
        <a:p>
          <a:endParaRPr lang="en-IN"/>
        </a:p>
      </dgm:t>
    </dgm:pt>
    <dgm:pt modelId="{00034B3F-CF3D-4FBC-9244-224E5BAE2294}" type="sibTrans" cxnId="{9E03B91B-B583-4379-A1AE-3DD007B940C1}">
      <dgm:prSet/>
      <dgm:spPr/>
      <dgm:t>
        <a:bodyPr/>
        <a:lstStyle/>
        <a:p>
          <a:endParaRPr lang="en-IN"/>
        </a:p>
      </dgm:t>
    </dgm:pt>
    <dgm:pt modelId="{0D952D9D-D379-4D15-8CF7-182E2B92CE70}" type="pres">
      <dgm:prSet presAssocID="{EEFF8617-BF7E-4136-AA5B-9C25C731591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9939FE3-2CE1-46CD-AB6F-8269CDE6C9A5}" type="pres">
      <dgm:prSet presAssocID="{EEFF8617-BF7E-4136-AA5B-9C25C731591C}" presName="dummyMaxCanvas" presStyleCnt="0"/>
      <dgm:spPr/>
    </dgm:pt>
    <dgm:pt modelId="{9B09DAA9-101E-4786-8FD5-7E0A7A67D2D3}" type="pres">
      <dgm:prSet presAssocID="{EEFF8617-BF7E-4136-AA5B-9C25C731591C}" presName="parentComposite" presStyleCnt="0"/>
      <dgm:spPr/>
    </dgm:pt>
    <dgm:pt modelId="{E32CE7F3-1A54-4BE9-8A9B-BE1C9A33F47F}" type="pres">
      <dgm:prSet presAssocID="{EEFF8617-BF7E-4136-AA5B-9C25C731591C}" presName="parent1" presStyleLbl="alignAccFollowNode1" presStyleIdx="0" presStyleCnt="4" custLinFactNeighborX="-88999">
        <dgm:presLayoutVars>
          <dgm:chMax val="4"/>
        </dgm:presLayoutVars>
      </dgm:prSet>
      <dgm:spPr/>
    </dgm:pt>
    <dgm:pt modelId="{B8D4682B-50DC-44E3-8710-0CE19046B5E1}" type="pres">
      <dgm:prSet presAssocID="{EEFF8617-BF7E-4136-AA5B-9C25C731591C}" presName="parent2" presStyleLbl="alignAccFollowNode1" presStyleIdx="1" presStyleCnt="4" custLinFactNeighborX="54177">
        <dgm:presLayoutVars>
          <dgm:chMax val="4"/>
        </dgm:presLayoutVars>
      </dgm:prSet>
      <dgm:spPr/>
    </dgm:pt>
    <dgm:pt modelId="{8C6B667F-E683-46EF-9478-3C7E4292B837}" type="pres">
      <dgm:prSet presAssocID="{EEFF8617-BF7E-4136-AA5B-9C25C731591C}" presName="childrenComposite" presStyleCnt="0"/>
      <dgm:spPr/>
    </dgm:pt>
    <dgm:pt modelId="{1F81160E-5A68-40D3-BD2D-358E0B8F6D50}" type="pres">
      <dgm:prSet presAssocID="{EEFF8617-BF7E-4136-AA5B-9C25C731591C}" presName="dummyMaxCanvas_ChildArea" presStyleCnt="0"/>
      <dgm:spPr/>
    </dgm:pt>
    <dgm:pt modelId="{A418B6C6-BF9F-441F-89E5-71411C82C8D5}" type="pres">
      <dgm:prSet presAssocID="{EEFF8617-BF7E-4136-AA5B-9C25C731591C}" presName="fulcrum" presStyleLbl="alignAccFollowNode1" presStyleIdx="2" presStyleCnt="4"/>
      <dgm:spPr/>
    </dgm:pt>
    <dgm:pt modelId="{7C268CD1-CE6B-4A85-8E87-6A759D4D642A}" type="pres">
      <dgm:prSet presAssocID="{EEFF8617-BF7E-4136-AA5B-9C25C731591C}" presName="balance_34" presStyleLbl="alignAccFollowNode1" presStyleIdx="3" presStyleCnt="4">
        <dgm:presLayoutVars>
          <dgm:bulletEnabled val="1"/>
        </dgm:presLayoutVars>
      </dgm:prSet>
      <dgm:spPr/>
    </dgm:pt>
    <dgm:pt modelId="{88182E52-B02E-4A9F-BDEC-1C6D04A9557A}" type="pres">
      <dgm:prSet presAssocID="{EEFF8617-BF7E-4136-AA5B-9C25C731591C}" presName="right_34_1" presStyleLbl="node1" presStyleIdx="0" presStyleCnt="7" custScaleX="211658" custScaleY="88951" custLinFactNeighborX="34690" custLinFactNeighborY="17127">
        <dgm:presLayoutVars>
          <dgm:bulletEnabled val="1"/>
        </dgm:presLayoutVars>
      </dgm:prSet>
      <dgm:spPr/>
    </dgm:pt>
    <dgm:pt modelId="{4CFD33D4-B8FF-4D14-88B4-65D6AE56A02F}" type="pres">
      <dgm:prSet presAssocID="{EEFF8617-BF7E-4136-AA5B-9C25C731591C}" presName="right_34_2" presStyleLbl="node1" presStyleIdx="1" presStyleCnt="7" custScaleX="214469" custScaleY="110278" custLinFactNeighborX="32729" custLinFactNeighborY="14797">
        <dgm:presLayoutVars>
          <dgm:bulletEnabled val="1"/>
        </dgm:presLayoutVars>
      </dgm:prSet>
      <dgm:spPr/>
    </dgm:pt>
    <dgm:pt modelId="{DB58EEB2-BA1C-4C28-ACF4-D8DD3A061C7B}" type="pres">
      <dgm:prSet presAssocID="{EEFF8617-BF7E-4136-AA5B-9C25C731591C}" presName="right_34_3" presStyleLbl="node1" presStyleIdx="2" presStyleCnt="7" custScaleX="214469" custScaleY="108612" custLinFactNeighborX="29989" custLinFactNeighborY="6798">
        <dgm:presLayoutVars>
          <dgm:bulletEnabled val="1"/>
        </dgm:presLayoutVars>
      </dgm:prSet>
      <dgm:spPr/>
    </dgm:pt>
    <dgm:pt modelId="{B6E9F4F6-7CF7-48B5-9FE6-934E76DFF251}" type="pres">
      <dgm:prSet presAssocID="{EEFF8617-BF7E-4136-AA5B-9C25C731591C}" presName="right_34_4" presStyleLbl="node1" presStyleIdx="3" presStyleCnt="7" custScaleX="214469" custScaleY="114654" custLinFactNeighborX="27249" custLinFactNeighborY="2322">
        <dgm:presLayoutVars>
          <dgm:bulletEnabled val="1"/>
        </dgm:presLayoutVars>
      </dgm:prSet>
      <dgm:spPr/>
    </dgm:pt>
    <dgm:pt modelId="{9D9E7CE8-897B-4966-BDEC-B10A5E57CD89}" type="pres">
      <dgm:prSet presAssocID="{EEFF8617-BF7E-4136-AA5B-9C25C731591C}" presName="left_34_1" presStyleLbl="node1" presStyleIdx="4" presStyleCnt="7" custScaleX="214469" custLinFactNeighborX="-74508">
        <dgm:presLayoutVars>
          <dgm:bulletEnabled val="1"/>
        </dgm:presLayoutVars>
      </dgm:prSet>
      <dgm:spPr/>
    </dgm:pt>
    <dgm:pt modelId="{FC47FB79-5AE2-42C3-8456-51A378652648}" type="pres">
      <dgm:prSet presAssocID="{EEFF8617-BF7E-4136-AA5B-9C25C731591C}" presName="left_34_2" presStyleLbl="node1" presStyleIdx="5" presStyleCnt="7" custScaleX="214469" custScaleY="128637" custLinFactNeighborX="-77248">
        <dgm:presLayoutVars>
          <dgm:bulletEnabled val="1"/>
        </dgm:presLayoutVars>
      </dgm:prSet>
      <dgm:spPr/>
    </dgm:pt>
    <dgm:pt modelId="{77170B57-D0A8-4D8A-B1EB-1BBA768EB9ED}" type="pres">
      <dgm:prSet presAssocID="{EEFF8617-BF7E-4136-AA5B-9C25C731591C}" presName="left_34_3" presStyleLbl="node1" presStyleIdx="6" presStyleCnt="7" custScaleX="214469" custLinFactNeighborX="-45116" custLinFactNeighborY="-9120">
        <dgm:presLayoutVars>
          <dgm:bulletEnabled val="1"/>
        </dgm:presLayoutVars>
      </dgm:prSet>
      <dgm:spPr/>
    </dgm:pt>
  </dgm:ptLst>
  <dgm:cxnLst>
    <dgm:cxn modelId="{AB2C5D15-93EE-424A-8E85-0B01903563B6}" srcId="{570EEB5E-4D93-42D4-8B45-478852A85A2C}" destId="{BA7DEBAB-082E-4A0D-85F5-C4E074BE867A}" srcOrd="1" destOrd="0" parTransId="{09A34FDE-3269-4088-9407-4F69FF4BB5DC}" sibTransId="{9EF75F9A-A5A4-4E0E-8BDE-3DFC19F72320}"/>
    <dgm:cxn modelId="{9E03B91B-B583-4379-A1AE-3DD007B940C1}" srcId="{9F80765C-892A-4818-9323-35F1CC5CABD3}" destId="{3DD5F160-0473-4E6B-8544-E9386CDD1014}" srcOrd="1" destOrd="0" parTransId="{A438E49F-9A59-40D0-BB68-6088A81B40DA}" sibTransId="{00034B3F-CF3D-4FBC-9244-224E5BAE2294}"/>
    <dgm:cxn modelId="{25C9273A-A077-4DBC-B69C-514B8E75EC9F}" type="presOf" srcId="{EEFF8617-BF7E-4136-AA5B-9C25C731591C}" destId="{0D952D9D-D379-4D15-8CF7-182E2B92CE70}" srcOrd="0" destOrd="0" presId="urn:microsoft.com/office/officeart/2005/8/layout/balance1"/>
    <dgm:cxn modelId="{87353A42-1EBE-45FE-9FD8-89AE77B726C7}" srcId="{EEFF8617-BF7E-4136-AA5B-9C25C731591C}" destId="{9F80765C-892A-4818-9323-35F1CC5CABD3}" srcOrd="0" destOrd="0" parTransId="{38FDF85B-66AF-4C88-9570-32D983BD9FAF}" sibTransId="{B0C20717-7BD9-4EB6-B224-AED5856E5E80}"/>
    <dgm:cxn modelId="{9737FD6A-E1CE-4211-989C-F37FD515BDD6}" srcId="{570EEB5E-4D93-42D4-8B45-478852A85A2C}" destId="{D202C44A-4C13-468C-B231-F749CF847737}" srcOrd="0" destOrd="0" parTransId="{5A004401-34B1-4269-A02D-B1290A5F8AD8}" sibTransId="{133B09FE-5064-420D-AB2A-37FBDD4EBA5A}"/>
    <dgm:cxn modelId="{FECA2F4C-804B-4674-B0B4-670383BA82BA}" type="presOf" srcId="{570EEB5E-4D93-42D4-8B45-478852A85A2C}" destId="{B8D4682B-50DC-44E3-8710-0CE19046B5E1}" srcOrd="0" destOrd="0" presId="urn:microsoft.com/office/officeart/2005/8/layout/balance1"/>
    <dgm:cxn modelId="{294D936C-6EC7-4142-828B-B6732F7FA989}" srcId="{570EEB5E-4D93-42D4-8B45-478852A85A2C}" destId="{12AFE193-034F-4382-A2CE-5314F25A9CA9}" srcOrd="3" destOrd="0" parTransId="{163E5F25-77E6-462F-8A97-81AEF333499B}" sibTransId="{B6CE4735-C791-4851-9001-B23BA0EA0E58}"/>
    <dgm:cxn modelId="{6DCD469A-36DB-4EAF-91A3-395DFB22E9F1}" type="presOf" srcId="{14D2674D-B0AD-479B-A183-636BC83B46B5}" destId="{DB58EEB2-BA1C-4C28-ACF4-D8DD3A061C7B}" srcOrd="0" destOrd="0" presId="urn:microsoft.com/office/officeart/2005/8/layout/balance1"/>
    <dgm:cxn modelId="{B3125FA8-77B5-472D-8A92-8E1BD7FB9B81}" type="presOf" srcId="{D202C44A-4C13-468C-B231-F749CF847737}" destId="{88182E52-B02E-4A9F-BDEC-1C6D04A9557A}" srcOrd="0" destOrd="0" presId="urn:microsoft.com/office/officeart/2005/8/layout/balance1"/>
    <dgm:cxn modelId="{6634ECB8-E50E-41A4-AFE7-7B7B32A7E6E5}" srcId="{9F80765C-892A-4818-9323-35F1CC5CABD3}" destId="{07D42C80-C651-4F2A-A580-6976FF10E5FA}" srcOrd="0" destOrd="0" parTransId="{B032D3CF-287B-4BEF-B3D2-0761B6AC6088}" sibTransId="{55D3B9DA-E368-4B98-A781-848B4F56FBE9}"/>
    <dgm:cxn modelId="{8E8617CD-EB63-475E-9A3B-3A0F299ED7CB}" srcId="{EEFF8617-BF7E-4136-AA5B-9C25C731591C}" destId="{570EEB5E-4D93-42D4-8B45-478852A85A2C}" srcOrd="1" destOrd="0" parTransId="{B0D7D359-5670-4DDD-91B7-110DFC6F6B28}" sibTransId="{49C12FDC-64C3-4E68-B3AA-EC0B28307899}"/>
    <dgm:cxn modelId="{2DEBFECD-164D-4492-B2BC-05184E4CCB9A}" type="presOf" srcId="{9F80765C-892A-4818-9323-35F1CC5CABD3}" destId="{E32CE7F3-1A54-4BE9-8A9B-BE1C9A33F47F}" srcOrd="0" destOrd="0" presId="urn:microsoft.com/office/officeart/2005/8/layout/balance1"/>
    <dgm:cxn modelId="{CF6DCCD7-E43C-4E60-8006-F72A110DCBE8}" srcId="{9F80765C-892A-4818-9323-35F1CC5CABD3}" destId="{92168FD2-354B-4240-BFE6-55F65BF08AD0}" srcOrd="2" destOrd="0" parTransId="{DFF499FB-5302-4D28-AA44-1B12CCB069FA}" sibTransId="{24540C05-4D72-41F6-A938-3E2BA0D551C5}"/>
    <dgm:cxn modelId="{2B8064D9-78E9-4A27-B54B-EFDF443FEEBF}" type="presOf" srcId="{92168FD2-354B-4240-BFE6-55F65BF08AD0}" destId="{77170B57-D0A8-4D8A-B1EB-1BBA768EB9ED}" srcOrd="0" destOrd="0" presId="urn:microsoft.com/office/officeart/2005/8/layout/balance1"/>
    <dgm:cxn modelId="{1FA287DC-78DD-4B1B-9554-258E65E07F18}" type="presOf" srcId="{07D42C80-C651-4F2A-A580-6976FF10E5FA}" destId="{9D9E7CE8-897B-4966-BDEC-B10A5E57CD89}" srcOrd="0" destOrd="0" presId="urn:microsoft.com/office/officeart/2005/8/layout/balance1"/>
    <dgm:cxn modelId="{AB0EEAE1-8DF7-4C5A-82C1-1AB1A8BA8DEC}" type="presOf" srcId="{3DD5F160-0473-4E6B-8544-E9386CDD1014}" destId="{FC47FB79-5AE2-42C3-8456-51A378652648}" srcOrd="0" destOrd="0" presId="urn:microsoft.com/office/officeart/2005/8/layout/balance1"/>
    <dgm:cxn modelId="{38374EE2-1B15-4675-B53D-A7B85BD90901}" type="presOf" srcId="{12AFE193-034F-4382-A2CE-5314F25A9CA9}" destId="{B6E9F4F6-7CF7-48B5-9FE6-934E76DFF251}" srcOrd="0" destOrd="0" presId="urn:microsoft.com/office/officeart/2005/8/layout/balance1"/>
    <dgm:cxn modelId="{53ADCEE6-24F8-40D6-8EF6-8D9FA6C147DF}" srcId="{570EEB5E-4D93-42D4-8B45-478852A85A2C}" destId="{14D2674D-B0AD-479B-A183-636BC83B46B5}" srcOrd="2" destOrd="0" parTransId="{77B4C7CE-2A03-4A3D-9B1D-6E326180A8BA}" sibTransId="{BBFDAEE3-3FE7-4EAE-8747-2F83A664561A}"/>
    <dgm:cxn modelId="{646FA9F9-48A8-4EE3-8A06-817214B61CA5}" type="presOf" srcId="{BA7DEBAB-082E-4A0D-85F5-C4E074BE867A}" destId="{4CFD33D4-B8FF-4D14-88B4-65D6AE56A02F}" srcOrd="0" destOrd="0" presId="urn:microsoft.com/office/officeart/2005/8/layout/balance1"/>
    <dgm:cxn modelId="{082C7C14-FCC8-4DF2-9D8F-2BA30798E90F}" type="presParOf" srcId="{0D952D9D-D379-4D15-8CF7-182E2B92CE70}" destId="{29939FE3-2CE1-46CD-AB6F-8269CDE6C9A5}" srcOrd="0" destOrd="0" presId="urn:microsoft.com/office/officeart/2005/8/layout/balance1"/>
    <dgm:cxn modelId="{3B734C5A-4E0D-484D-9A90-DD586B08FF05}" type="presParOf" srcId="{0D952D9D-D379-4D15-8CF7-182E2B92CE70}" destId="{9B09DAA9-101E-4786-8FD5-7E0A7A67D2D3}" srcOrd="1" destOrd="0" presId="urn:microsoft.com/office/officeart/2005/8/layout/balance1"/>
    <dgm:cxn modelId="{9EC819D6-160C-45EB-9AC2-C29E8C369881}" type="presParOf" srcId="{9B09DAA9-101E-4786-8FD5-7E0A7A67D2D3}" destId="{E32CE7F3-1A54-4BE9-8A9B-BE1C9A33F47F}" srcOrd="0" destOrd="0" presId="urn:microsoft.com/office/officeart/2005/8/layout/balance1"/>
    <dgm:cxn modelId="{8018C891-CDAA-4BB7-B350-1D7ECEBA04C0}" type="presParOf" srcId="{9B09DAA9-101E-4786-8FD5-7E0A7A67D2D3}" destId="{B8D4682B-50DC-44E3-8710-0CE19046B5E1}" srcOrd="1" destOrd="0" presId="urn:microsoft.com/office/officeart/2005/8/layout/balance1"/>
    <dgm:cxn modelId="{BF1A59D6-560B-4E34-938C-223A1F6062E1}" type="presParOf" srcId="{0D952D9D-D379-4D15-8CF7-182E2B92CE70}" destId="{8C6B667F-E683-46EF-9478-3C7E4292B837}" srcOrd="2" destOrd="0" presId="urn:microsoft.com/office/officeart/2005/8/layout/balance1"/>
    <dgm:cxn modelId="{0B2C0A9D-E3B6-4CB3-9435-4B0CC66A6D28}" type="presParOf" srcId="{8C6B667F-E683-46EF-9478-3C7E4292B837}" destId="{1F81160E-5A68-40D3-BD2D-358E0B8F6D50}" srcOrd="0" destOrd="0" presId="urn:microsoft.com/office/officeart/2005/8/layout/balance1"/>
    <dgm:cxn modelId="{1ED9C333-2C5A-4DEA-BA30-28A214761F45}" type="presParOf" srcId="{8C6B667F-E683-46EF-9478-3C7E4292B837}" destId="{A418B6C6-BF9F-441F-89E5-71411C82C8D5}" srcOrd="1" destOrd="0" presId="urn:microsoft.com/office/officeart/2005/8/layout/balance1"/>
    <dgm:cxn modelId="{80ABC33D-EA8B-4A9F-BF36-220B0B3AA312}" type="presParOf" srcId="{8C6B667F-E683-46EF-9478-3C7E4292B837}" destId="{7C268CD1-CE6B-4A85-8E87-6A759D4D642A}" srcOrd="2" destOrd="0" presId="urn:microsoft.com/office/officeart/2005/8/layout/balance1"/>
    <dgm:cxn modelId="{1762DE89-1957-4342-9339-945B8C2F32DC}" type="presParOf" srcId="{8C6B667F-E683-46EF-9478-3C7E4292B837}" destId="{88182E52-B02E-4A9F-BDEC-1C6D04A9557A}" srcOrd="3" destOrd="0" presId="urn:microsoft.com/office/officeart/2005/8/layout/balance1"/>
    <dgm:cxn modelId="{C738747E-952B-4BEE-B869-FD7DC35BD010}" type="presParOf" srcId="{8C6B667F-E683-46EF-9478-3C7E4292B837}" destId="{4CFD33D4-B8FF-4D14-88B4-65D6AE56A02F}" srcOrd="4" destOrd="0" presId="urn:microsoft.com/office/officeart/2005/8/layout/balance1"/>
    <dgm:cxn modelId="{0D4F80AB-2B18-489C-A03C-2C04BE76BF7D}" type="presParOf" srcId="{8C6B667F-E683-46EF-9478-3C7E4292B837}" destId="{DB58EEB2-BA1C-4C28-ACF4-D8DD3A061C7B}" srcOrd="5" destOrd="0" presId="urn:microsoft.com/office/officeart/2005/8/layout/balance1"/>
    <dgm:cxn modelId="{868E1D4F-8536-4D35-94CA-C08F5E4B85B5}" type="presParOf" srcId="{8C6B667F-E683-46EF-9478-3C7E4292B837}" destId="{B6E9F4F6-7CF7-48B5-9FE6-934E76DFF251}" srcOrd="6" destOrd="0" presId="urn:microsoft.com/office/officeart/2005/8/layout/balance1"/>
    <dgm:cxn modelId="{DDC4F290-37AA-4044-9FEF-ABC0761A3954}" type="presParOf" srcId="{8C6B667F-E683-46EF-9478-3C7E4292B837}" destId="{9D9E7CE8-897B-4966-BDEC-B10A5E57CD89}" srcOrd="7" destOrd="0" presId="urn:microsoft.com/office/officeart/2005/8/layout/balance1"/>
    <dgm:cxn modelId="{0A96FBA9-6352-4C9A-AC75-1E607CBF80D0}" type="presParOf" srcId="{8C6B667F-E683-46EF-9478-3C7E4292B837}" destId="{FC47FB79-5AE2-42C3-8456-51A378652648}" srcOrd="8" destOrd="0" presId="urn:microsoft.com/office/officeart/2005/8/layout/balance1"/>
    <dgm:cxn modelId="{289AD300-8243-4C8D-9F4D-FC2EA8489C7C}" type="presParOf" srcId="{8C6B667F-E683-46EF-9478-3C7E4292B837}" destId="{77170B57-D0A8-4D8A-B1EB-1BBA768EB9ED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FD47CE-ECF6-42A3-AD2B-A5BA8C67EF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E7D5B83-502E-4EE5-9373-E672B706C5FE}">
      <dgm:prSet/>
      <dgm:spPr/>
      <dgm:t>
        <a:bodyPr/>
        <a:lstStyle/>
        <a:p>
          <a:pPr algn="ctr" rtl="0"/>
          <a:r>
            <a:rPr lang="en-US" dirty="0"/>
            <a:t>FIXED EXPANSION DEVICES</a:t>
          </a:r>
          <a:endParaRPr lang="en-IN" dirty="0"/>
        </a:p>
      </dgm:t>
    </dgm:pt>
    <dgm:pt modelId="{C5CCDBF4-68FE-4614-B2C7-F41BF1C7FBCF}" type="parTrans" cxnId="{845E9011-2313-4573-BB95-AF3A574EEFBE}">
      <dgm:prSet/>
      <dgm:spPr/>
      <dgm:t>
        <a:bodyPr/>
        <a:lstStyle/>
        <a:p>
          <a:endParaRPr lang="en-IN"/>
        </a:p>
      </dgm:t>
    </dgm:pt>
    <dgm:pt modelId="{B3C058B9-A635-466A-ACBC-8594F4C12BC0}" type="sibTrans" cxnId="{845E9011-2313-4573-BB95-AF3A574EEFBE}">
      <dgm:prSet/>
      <dgm:spPr/>
      <dgm:t>
        <a:bodyPr/>
        <a:lstStyle/>
        <a:p>
          <a:endParaRPr lang="en-IN"/>
        </a:p>
      </dgm:t>
    </dgm:pt>
    <dgm:pt modelId="{754CE3EE-A97C-46FD-8257-74FC2151F95B}" type="pres">
      <dgm:prSet presAssocID="{4DFD47CE-ECF6-42A3-AD2B-A5BA8C67EF9A}" presName="linear" presStyleCnt="0">
        <dgm:presLayoutVars>
          <dgm:animLvl val="lvl"/>
          <dgm:resizeHandles val="exact"/>
        </dgm:presLayoutVars>
      </dgm:prSet>
      <dgm:spPr/>
    </dgm:pt>
    <dgm:pt modelId="{1DE48C76-8EE4-44F8-A01C-7A40D4F6BB9E}" type="pres">
      <dgm:prSet presAssocID="{DE7D5B83-502E-4EE5-9373-E672B706C5FE}" presName="parentText" presStyleLbl="node1" presStyleIdx="0" presStyleCnt="1" custScaleY="31545" custLinFactNeighborY="-9577">
        <dgm:presLayoutVars>
          <dgm:chMax val="0"/>
          <dgm:bulletEnabled val="1"/>
        </dgm:presLayoutVars>
      </dgm:prSet>
      <dgm:spPr/>
    </dgm:pt>
  </dgm:ptLst>
  <dgm:cxnLst>
    <dgm:cxn modelId="{845E9011-2313-4573-BB95-AF3A574EEFBE}" srcId="{4DFD47CE-ECF6-42A3-AD2B-A5BA8C67EF9A}" destId="{DE7D5B83-502E-4EE5-9373-E672B706C5FE}" srcOrd="0" destOrd="0" parTransId="{C5CCDBF4-68FE-4614-B2C7-F41BF1C7FBCF}" sibTransId="{B3C058B9-A635-466A-ACBC-8594F4C12BC0}"/>
    <dgm:cxn modelId="{B1DE3240-6278-42F4-8D4E-9CD38702F46C}" type="presOf" srcId="{DE7D5B83-502E-4EE5-9373-E672B706C5FE}" destId="{1DE48C76-8EE4-44F8-A01C-7A40D4F6BB9E}" srcOrd="0" destOrd="0" presId="urn:microsoft.com/office/officeart/2005/8/layout/vList2"/>
    <dgm:cxn modelId="{9353B787-EA7A-4329-8C36-DC18F2F4B494}" type="presOf" srcId="{4DFD47CE-ECF6-42A3-AD2B-A5BA8C67EF9A}" destId="{754CE3EE-A97C-46FD-8257-74FC2151F95B}" srcOrd="0" destOrd="0" presId="urn:microsoft.com/office/officeart/2005/8/layout/vList2"/>
    <dgm:cxn modelId="{B6931B0A-CD9C-4E1D-8E58-F75ACFE0A5C6}" type="presParOf" srcId="{754CE3EE-A97C-46FD-8257-74FC2151F95B}" destId="{1DE48C76-8EE4-44F8-A01C-7A40D4F6BB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A4C886A-A5A4-4274-AD27-975667586854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3465E8A7-E1B1-4EE2-B873-8EE0925737E5}">
      <dgm:prSet custT="1"/>
      <dgm:spPr/>
      <dgm:t>
        <a:bodyPr/>
        <a:lstStyle/>
        <a:p>
          <a:pPr algn="l" rtl="0"/>
          <a:r>
            <a:rPr lang="en-US" sz="2600" b="1">
              <a:latin typeface="+mn-lt"/>
            </a:rPr>
            <a:t>Single tooth cross bite</a:t>
          </a:r>
          <a:endParaRPr lang="en-IN" sz="2600" b="1" dirty="0">
            <a:latin typeface="+mn-lt"/>
          </a:endParaRPr>
        </a:p>
      </dgm:t>
    </dgm:pt>
    <dgm:pt modelId="{9117BF17-94E4-4A6D-BF70-F33AD2140D4F}" type="parTrans" cxnId="{B47A6EBA-4838-416E-B73D-C03EDFAE3874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97B5FCCB-969D-4DBD-80D8-490E0CAA8AC6}" type="sibTrans" cxnId="{B47A6EBA-4838-416E-B73D-C03EDFAE3874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253D7762-9CA0-42B9-8DEA-2CF46E6AAFDC}">
      <dgm:prSet custT="1"/>
      <dgm:spPr/>
      <dgm:t>
        <a:bodyPr/>
        <a:lstStyle/>
        <a:p>
          <a:pPr algn="l" rtl="0"/>
          <a:r>
            <a:rPr lang="en-US" sz="2600" b="1">
              <a:latin typeface="+mn-lt"/>
            </a:rPr>
            <a:t>Vertical growers-steep mandibular plane angle.</a:t>
          </a:r>
          <a:endParaRPr lang="en-IN" sz="2600" b="1" dirty="0">
            <a:latin typeface="+mn-lt"/>
          </a:endParaRPr>
        </a:p>
      </dgm:t>
    </dgm:pt>
    <dgm:pt modelId="{DB1320ED-5361-462E-BBD5-23A762E7185B}" type="parTrans" cxnId="{ECAED7D7-83D3-42B1-B80A-EEAEA78B0681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DD3E1E2A-AC0A-45E7-8026-DCD3B61A5250}" type="sibTrans" cxnId="{ECAED7D7-83D3-42B1-B80A-EEAEA78B0681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D4CBD9ED-92E3-4792-9205-0CBB4BFD87C2}">
      <dgm:prSet custT="1"/>
      <dgm:spPr/>
      <dgm:t>
        <a:bodyPr/>
        <a:lstStyle/>
        <a:p>
          <a:pPr algn="l" rtl="0"/>
          <a:r>
            <a:rPr lang="en-US" sz="2600" b="1">
              <a:latin typeface="+mn-lt"/>
            </a:rPr>
            <a:t>Pre school children.</a:t>
          </a:r>
          <a:endParaRPr lang="en-IN" sz="2600" b="1" dirty="0">
            <a:latin typeface="+mn-lt"/>
          </a:endParaRPr>
        </a:p>
      </dgm:t>
    </dgm:pt>
    <dgm:pt modelId="{7A21208A-BF7D-42CF-BBA4-01A81CEDFA29}" type="parTrans" cxnId="{3235A95C-1CA0-4973-9A59-A009B4245C3B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FC5B209D-313C-4CEF-A2EF-7FD338591BF6}" type="sibTrans" cxnId="{3235A95C-1CA0-4973-9A59-A009B4245C3B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A121722D-5A0E-4108-AFFF-6644DF43539F}">
      <dgm:prSet custT="1"/>
      <dgm:spPr/>
      <dgm:t>
        <a:bodyPr/>
        <a:lstStyle/>
        <a:p>
          <a:pPr algn="l" rtl="0"/>
          <a:r>
            <a:rPr lang="en-US" sz="2600" b="1">
              <a:latin typeface="+mn-lt"/>
            </a:rPr>
            <a:t>Non compliant patients.</a:t>
          </a:r>
          <a:endParaRPr lang="en-IN" sz="2600" b="1" dirty="0">
            <a:latin typeface="+mn-lt"/>
          </a:endParaRPr>
        </a:p>
      </dgm:t>
    </dgm:pt>
    <dgm:pt modelId="{E7226C80-74D2-4344-8852-D2E2F4C6BDDC}" type="parTrans" cxnId="{9FCD1B8A-C54F-43CE-B52D-8DA0E4DDD617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2FBC7AE7-92EB-4754-A45B-1C602EB0FD31}" type="sibTrans" cxnId="{9FCD1B8A-C54F-43CE-B52D-8DA0E4DDD617}">
      <dgm:prSet/>
      <dgm:spPr/>
      <dgm:t>
        <a:bodyPr/>
        <a:lstStyle/>
        <a:p>
          <a:pPr algn="l"/>
          <a:endParaRPr lang="en-IN" sz="2600" b="1">
            <a:solidFill>
              <a:schemeClr val="tx1"/>
            </a:solidFill>
            <a:latin typeface="+mn-lt"/>
          </a:endParaRPr>
        </a:p>
      </dgm:t>
    </dgm:pt>
    <dgm:pt modelId="{8942873F-BC67-440E-B6E9-CF78E8078ECF}" type="pres">
      <dgm:prSet presAssocID="{AA4C886A-A5A4-4274-AD27-975667586854}" presName="linear" presStyleCnt="0">
        <dgm:presLayoutVars>
          <dgm:animLvl val="lvl"/>
          <dgm:resizeHandles val="exact"/>
        </dgm:presLayoutVars>
      </dgm:prSet>
      <dgm:spPr/>
    </dgm:pt>
    <dgm:pt modelId="{1CAA9E4A-A08F-4577-A02E-B60141F45B48}" type="pres">
      <dgm:prSet presAssocID="{3465E8A7-E1B1-4EE2-B873-8EE0925737E5}" presName="parentText" presStyleLbl="node1" presStyleIdx="0" presStyleCnt="4" custScaleY="163562">
        <dgm:presLayoutVars>
          <dgm:chMax val="0"/>
          <dgm:bulletEnabled val="1"/>
        </dgm:presLayoutVars>
      </dgm:prSet>
      <dgm:spPr/>
    </dgm:pt>
    <dgm:pt modelId="{942C8684-A2B8-4C49-85B1-E78850D6A99A}" type="pres">
      <dgm:prSet presAssocID="{97B5FCCB-969D-4DBD-80D8-490E0CAA8AC6}" presName="spacer" presStyleCnt="0"/>
      <dgm:spPr/>
    </dgm:pt>
    <dgm:pt modelId="{2C931CA3-D413-4AF2-A9AA-A8CEFE58DFD7}" type="pres">
      <dgm:prSet presAssocID="{253D7762-9CA0-42B9-8DEA-2CF46E6AAFDC}" presName="parentText" presStyleLbl="node1" presStyleIdx="1" presStyleCnt="4" custScaleY="163562">
        <dgm:presLayoutVars>
          <dgm:chMax val="0"/>
          <dgm:bulletEnabled val="1"/>
        </dgm:presLayoutVars>
      </dgm:prSet>
      <dgm:spPr/>
    </dgm:pt>
    <dgm:pt modelId="{B50C9E21-8FE0-4B36-A12C-D9D0C73E6EF0}" type="pres">
      <dgm:prSet presAssocID="{DD3E1E2A-AC0A-45E7-8026-DCD3B61A5250}" presName="spacer" presStyleCnt="0"/>
      <dgm:spPr/>
    </dgm:pt>
    <dgm:pt modelId="{8957B986-1004-4A3F-AB48-A10722AFCF60}" type="pres">
      <dgm:prSet presAssocID="{D4CBD9ED-92E3-4792-9205-0CBB4BFD87C2}" presName="parentText" presStyleLbl="node1" presStyleIdx="2" presStyleCnt="4" custScaleY="163562">
        <dgm:presLayoutVars>
          <dgm:chMax val="0"/>
          <dgm:bulletEnabled val="1"/>
        </dgm:presLayoutVars>
      </dgm:prSet>
      <dgm:spPr/>
    </dgm:pt>
    <dgm:pt modelId="{C7434C53-320F-4931-B580-1869D670DA33}" type="pres">
      <dgm:prSet presAssocID="{FC5B209D-313C-4CEF-A2EF-7FD338591BF6}" presName="spacer" presStyleCnt="0"/>
      <dgm:spPr/>
    </dgm:pt>
    <dgm:pt modelId="{325E430D-0916-4967-B367-311E9AC925F6}" type="pres">
      <dgm:prSet presAssocID="{A121722D-5A0E-4108-AFFF-6644DF43539F}" presName="parentText" presStyleLbl="node1" presStyleIdx="3" presStyleCnt="4" custScaleY="163562">
        <dgm:presLayoutVars>
          <dgm:chMax val="0"/>
          <dgm:bulletEnabled val="1"/>
        </dgm:presLayoutVars>
      </dgm:prSet>
      <dgm:spPr/>
    </dgm:pt>
  </dgm:ptLst>
  <dgm:cxnLst>
    <dgm:cxn modelId="{3235A95C-1CA0-4973-9A59-A009B4245C3B}" srcId="{AA4C886A-A5A4-4274-AD27-975667586854}" destId="{D4CBD9ED-92E3-4792-9205-0CBB4BFD87C2}" srcOrd="2" destOrd="0" parTransId="{7A21208A-BF7D-42CF-BBA4-01A81CEDFA29}" sibTransId="{FC5B209D-313C-4CEF-A2EF-7FD338591BF6}"/>
    <dgm:cxn modelId="{777ED46D-93A3-4F0B-8697-E90AEE0D49E5}" type="presOf" srcId="{3465E8A7-E1B1-4EE2-B873-8EE0925737E5}" destId="{1CAA9E4A-A08F-4577-A02E-B60141F45B48}" srcOrd="0" destOrd="0" presId="urn:microsoft.com/office/officeart/2005/8/layout/vList2"/>
    <dgm:cxn modelId="{9FCD1B8A-C54F-43CE-B52D-8DA0E4DDD617}" srcId="{AA4C886A-A5A4-4274-AD27-975667586854}" destId="{A121722D-5A0E-4108-AFFF-6644DF43539F}" srcOrd="3" destOrd="0" parTransId="{E7226C80-74D2-4344-8852-D2E2F4C6BDDC}" sibTransId="{2FBC7AE7-92EB-4754-A45B-1C602EB0FD31}"/>
    <dgm:cxn modelId="{435DAB8A-B29A-41DD-9311-97FF814FD708}" type="presOf" srcId="{A121722D-5A0E-4108-AFFF-6644DF43539F}" destId="{325E430D-0916-4967-B367-311E9AC925F6}" srcOrd="0" destOrd="0" presId="urn:microsoft.com/office/officeart/2005/8/layout/vList2"/>
    <dgm:cxn modelId="{B47A6EBA-4838-416E-B73D-C03EDFAE3874}" srcId="{AA4C886A-A5A4-4274-AD27-975667586854}" destId="{3465E8A7-E1B1-4EE2-B873-8EE0925737E5}" srcOrd="0" destOrd="0" parTransId="{9117BF17-94E4-4A6D-BF70-F33AD2140D4F}" sibTransId="{97B5FCCB-969D-4DBD-80D8-490E0CAA8AC6}"/>
    <dgm:cxn modelId="{4EDE24BC-3F74-4483-A73B-92095535E17E}" type="presOf" srcId="{253D7762-9CA0-42B9-8DEA-2CF46E6AAFDC}" destId="{2C931CA3-D413-4AF2-A9AA-A8CEFE58DFD7}" srcOrd="0" destOrd="0" presId="urn:microsoft.com/office/officeart/2005/8/layout/vList2"/>
    <dgm:cxn modelId="{FFA03ABE-C460-4B83-BDE6-CD89C31FB757}" type="presOf" srcId="{D4CBD9ED-92E3-4792-9205-0CBB4BFD87C2}" destId="{8957B986-1004-4A3F-AB48-A10722AFCF60}" srcOrd="0" destOrd="0" presId="urn:microsoft.com/office/officeart/2005/8/layout/vList2"/>
    <dgm:cxn modelId="{ECAED7D7-83D3-42B1-B80A-EEAEA78B0681}" srcId="{AA4C886A-A5A4-4274-AD27-975667586854}" destId="{253D7762-9CA0-42B9-8DEA-2CF46E6AAFDC}" srcOrd="1" destOrd="0" parTransId="{DB1320ED-5361-462E-BBD5-23A762E7185B}" sibTransId="{DD3E1E2A-AC0A-45E7-8026-DCD3B61A5250}"/>
    <dgm:cxn modelId="{E5707EE7-989C-49F5-A8CD-FE9BAF4657F0}" type="presOf" srcId="{AA4C886A-A5A4-4274-AD27-975667586854}" destId="{8942873F-BC67-440E-B6E9-CF78E8078ECF}" srcOrd="0" destOrd="0" presId="urn:microsoft.com/office/officeart/2005/8/layout/vList2"/>
    <dgm:cxn modelId="{5E373161-6558-4494-A5A4-62F98E397AB2}" type="presParOf" srcId="{8942873F-BC67-440E-B6E9-CF78E8078ECF}" destId="{1CAA9E4A-A08F-4577-A02E-B60141F45B48}" srcOrd="0" destOrd="0" presId="urn:microsoft.com/office/officeart/2005/8/layout/vList2"/>
    <dgm:cxn modelId="{7711FF6F-0133-4F09-B297-789C1DB40ACC}" type="presParOf" srcId="{8942873F-BC67-440E-B6E9-CF78E8078ECF}" destId="{942C8684-A2B8-4C49-85B1-E78850D6A99A}" srcOrd="1" destOrd="0" presId="urn:microsoft.com/office/officeart/2005/8/layout/vList2"/>
    <dgm:cxn modelId="{0B7E6EF2-7013-4FFF-B1E1-261320F01C18}" type="presParOf" srcId="{8942873F-BC67-440E-B6E9-CF78E8078ECF}" destId="{2C931CA3-D413-4AF2-A9AA-A8CEFE58DFD7}" srcOrd="2" destOrd="0" presId="urn:microsoft.com/office/officeart/2005/8/layout/vList2"/>
    <dgm:cxn modelId="{B0829A52-F7A0-4FC5-B958-B11D2ACBB48C}" type="presParOf" srcId="{8942873F-BC67-440E-B6E9-CF78E8078ECF}" destId="{B50C9E21-8FE0-4B36-A12C-D9D0C73E6EF0}" srcOrd="3" destOrd="0" presId="urn:microsoft.com/office/officeart/2005/8/layout/vList2"/>
    <dgm:cxn modelId="{EE1800CD-77B2-46DE-9035-2EBA95FEF247}" type="presParOf" srcId="{8942873F-BC67-440E-B6E9-CF78E8078ECF}" destId="{8957B986-1004-4A3F-AB48-A10722AFCF60}" srcOrd="4" destOrd="0" presId="urn:microsoft.com/office/officeart/2005/8/layout/vList2"/>
    <dgm:cxn modelId="{46F486A1-80CC-418A-B4B1-908934DE5C07}" type="presParOf" srcId="{8942873F-BC67-440E-B6E9-CF78E8078ECF}" destId="{C7434C53-320F-4931-B580-1869D670DA33}" srcOrd="5" destOrd="0" presId="urn:microsoft.com/office/officeart/2005/8/layout/vList2"/>
    <dgm:cxn modelId="{6C58AD02-0A2F-4F17-82DC-FCBCECC95159}" type="presParOf" srcId="{8942873F-BC67-440E-B6E9-CF78E8078ECF}" destId="{325E430D-0916-4967-B367-311E9AC925F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8EAC15A-E36C-4B72-A514-B77FF57A61AB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F76377D-D5ED-402D-86AE-82CEA41256A5}">
      <dgm:prSet phldrT="[Text]" custT="1"/>
      <dgm:spPr/>
      <dgm:t>
        <a:bodyPr/>
        <a:lstStyle/>
        <a:p>
          <a:r>
            <a:rPr lang="en-US" sz="2800" dirty="0"/>
            <a:t>Maxillary rotation following expansion</a:t>
          </a:r>
          <a:endParaRPr lang="en-IN" sz="2800" dirty="0"/>
        </a:p>
      </dgm:t>
    </dgm:pt>
    <dgm:pt modelId="{BCE30394-FF74-4859-8174-1C7DAA119EF7}" type="parTrans" cxnId="{C1E68610-43CD-451B-AF9A-6DB6CAC20B31}">
      <dgm:prSet/>
      <dgm:spPr/>
      <dgm:t>
        <a:bodyPr/>
        <a:lstStyle/>
        <a:p>
          <a:endParaRPr lang="en-IN"/>
        </a:p>
      </dgm:t>
    </dgm:pt>
    <dgm:pt modelId="{85744D83-7D16-405E-BF83-9ACDC4BCB843}" type="sibTrans" cxnId="{C1E68610-43CD-451B-AF9A-6DB6CAC20B31}">
      <dgm:prSet/>
      <dgm:spPr/>
      <dgm:t>
        <a:bodyPr/>
        <a:lstStyle/>
        <a:p>
          <a:endParaRPr lang="en-IN"/>
        </a:p>
      </dgm:t>
    </dgm:pt>
    <dgm:pt modelId="{DA0CA992-AB99-4FC3-AACC-9F78FE7CC654}">
      <dgm:prSet phldrT="[Text]" custT="1"/>
      <dgm:spPr/>
      <dgm:t>
        <a:bodyPr/>
        <a:lstStyle/>
        <a:p>
          <a:r>
            <a:rPr lang="en-US" sz="3600" dirty="0" err="1"/>
            <a:t>Sagittal</a:t>
          </a:r>
          <a:endParaRPr lang="en-IN" sz="3600" dirty="0"/>
        </a:p>
      </dgm:t>
    </dgm:pt>
    <dgm:pt modelId="{74EF1631-34B2-4DFD-853D-8B11698EF3D7}" type="parTrans" cxnId="{A25F1625-DBBA-490B-9BA1-F97753945C59}">
      <dgm:prSet/>
      <dgm:spPr/>
      <dgm:t>
        <a:bodyPr/>
        <a:lstStyle/>
        <a:p>
          <a:endParaRPr lang="en-IN"/>
        </a:p>
      </dgm:t>
    </dgm:pt>
    <dgm:pt modelId="{15F19F5D-97F7-4C8A-896B-095A91039BAA}" type="sibTrans" cxnId="{A25F1625-DBBA-490B-9BA1-F97753945C59}">
      <dgm:prSet/>
      <dgm:spPr/>
      <dgm:t>
        <a:bodyPr/>
        <a:lstStyle/>
        <a:p>
          <a:endParaRPr lang="en-IN"/>
        </a:p>
      </dgm:t>
    </dgm:pt>
    <dgm:pt modelId="{9A2B4D3A-7834-4AFC-BC1B-B79376F63114}">
      <dgm:prSet phldrT="[Text]" custT="1"/>
      <dgm:spPr/>
      <dgm:t>
        <a:bodyPr/>
        <a:lstStyle/>
        <a:p>
          <a:r>
            <a:rPr lang="en-US" sz="3600" dirty="0"/>
            <a:t>coronal</a:t>
          </a:r>
          <a:endParaRPr lang="en-IN" sz="3600" dirty="0"/>
        </a:p>
      </dgm:t>
    </dgm:pt>
    <dgm:pt modelId="{D924230E-1914-40B1-AF7F-A9DA03CC7236}" type="parTrans" cxnId="{3F5F9544-DF5E-4A23-8DDB-0D383A92A0B0}">
      <dgm:prSet/>
      <dgm:spPr/>
      <dgm:t>
        <a:bodyPr/>
        <a:lstStyle/>
        <a:p>
          <a:endParaRPr lang="en-IN"/>
        </a:p>
      </dgm:t>
    </dgm:pt>
    <dgm:pt modelId="{28787D06-F626-4A85-A661-F0A4B67DC688}" type="sibTrans" cxnId="{3F5F9544-DF5E-4A23-8DDB-0D383A92A0B0}">
      <dgm:prSet/>
      <dgm:spPr/>
      <dgm:t>
        <a:bodyPr/>
        <a:lstStyle/>
        <a:p>
          <a:endParaRPr lang="en-IN"/>
        </a:p>
      </dgm:t>
    </dgm:pt>
    <dgm:pt modelId="{E45A8E14-956F-4FA9-9228-BD094AE09FA4}">
      <dgm:prSet custT="1"/>
      <dgm:spPr/>
      <dgm:t>
        <a:bodyPr/>
        <a:lstStyle/>
        <a:p>
          <a:r>
            <a:rPr lang="en-US" sz="2400" dirty="0"/>
            <a:t>Downward and forward rotation</a:t>
          </a:r>
          <a:endParaRPr lang="en-IN" sz="2400" dirty="0"/>
        </a:p>
      </dgm:t>
    </dgm:pt>
    <dgm:pt modelId="{9D0C6851-EC50-4730-B91F-8CF210856DD7}" type="parTrans" cxnId="{33925473-CBAA-4F22-B635-3E78E30A5861}">
      <dgm:prSet/>
      <dgm:spPr/>
      <dgm:t>
        <a:bodyPr/>
        <a:lstStyle/>
        <a:p>
          <a:endParaRPr lang="en-IN"/>
        </a:p>
      </dgm:t>
    </dgm:pt>
    <dgm:pt modelId="{A3BE414E-3BBB-486F-A867-BE6C66F5400F}" type="sibTrans" cxnId="{33925473-CBAA-4F22-B635-3E78E30A5861}">
      <dgm:prSet/>
      <dgm:spPr/>
      <dgm:t>
        <a:bodyPr/>
        <a:lstStyle/>
        <a:p>
          <a:endParaRPr lang="en-IN"/>
        </a:p>
      </dgm:t>
    </dgm:pt>
    <dgm:pt modelId="{45B0C3CB-37CC-40AD-AFED-1DDBC2C4D35E}">
      <dgm:prSet custT="1"/>
      <dgm:spPr/>
      <dgm:t>
        <a:bodyPr/>
        <a:lstStyle/>
        <a:p>
          <a:r>
            <a:rPr lang="en-US" sz="1800" dirty="0"/>
            <a:t>Rotation around </a:t>
          </a:r>
          <a:r>
            <a:rPr lang="en-US" sz="1800" dirty="0" err="1"/>
            <a:t>frontomaxillary</a:t>
          </a:r>
          <a:r>
            <a:rPr lang="en-US" sz="1800" dirty="0"/>
            <a:t> suture –   two halves move away from each other</a:t>
          </a:r>
          <a:endParaRPr lang="en-IN" sz="1800" dirty="0"/>
        </a:p>
      </dgm:t>
    </dgm:pt>
    <dgm:pt modelId="{975E9D57-0CF9-4C59-83CD-7E5E7E095097}" type="parTrans" cxnId="{4260B292-51BE-49CC-AE81-3AAA58A4343D}">
      <dgm:prSet/>
      <dgm:spPr/>
      <dgm:t>
        <a:bodyPr/>
        <a:lstStyle/>
        <a:p>
          <a:endParaRPr lang="en-IN"/>
        </a:p>
      </dgm:t>
    </dgm:pt>
    <dgm:pt modelId="{51F1C079-7439-4540-AC30-7400C694A185}" type="sibTrans" cxnId="{4260B292-51BE-49CC-AE81-3AAA58A4343D}">
      <dgm:prSet/>
      <dgm:spPr/>
      <dgm:t>
        <a:bodyPr/>
        <a:lstStyle/>
        <a:p>
          <a:endParaRPr lang="en-IN"/>
        </a:p>
      </dgm:t>
    </dgm:pt>
    <dgm:pt modelId="{DABEC0DE-C7DD-4E23-B1E3-0AE6653B0A1E}" type="pres">
      <dgm:prSet presAssocID="{38EAC15A-E36C-4B72-A514-B77FF57A61A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0C098-298F-480F-86F9-DEFCAE656AF8}" type="pres">
      <dgm:prSet presAssocID="{EF76377D-D5ED-402D-86AE-82CEA41256A5}" presName="hierRoot1" presStyleCnt="0">
        <dgm:presLayoutVars>
          <dgm:hierBranch val="init"/>
        </dgm:presLayoutVars>
      </dgm:prSet>
      <dgm:spPr/>
    </dgm:pt>
    <dgm:pt modelId="{67520AB4-5C4B-47F0-BEDF-17E115E62729}" type="pres">
      <dgm:prSet presAssocID="{EF76377D-D5ED-402D-86AE-82CEA41256A5}" presName="rootComposite1" presStyleCnt="0"/>
      <dgm:spPr/>
    </dgm:pt>
    <dgm:pt modelId="{BA8FAB40-7423-4A7E-A4EE-72B86284C260}" type="pres">
      <dgm:prSet presAssocID="{EF76377D-D5ED-402D-86AE-82CEA41256A5}" presName="rootText1" presStyleLbl="node0" presStyleIdx="0" presStyleCnt="1" custScaleX="171953">
        <dgm:presLayoutVars>
          <dgm:chPref val="3"/>
        </dgm:presLayoutVars>
      </dgm:prSet>
      <dgm:spPr/>
    </dgm:pt>
    <dgm:pt modelId="{B71BBF6F-3505-4792-8F45-3310816D1DD8}" type="pres">
      <dgm:prSet presAssocID="{EF76377D-D5ED-402D-86AE-82CEA41256A5}" presName="rootConnector1" presStyleLbl="node1" presStyleIdx="0" presStyleCnt="0"/>
      <dgm:spPr/>
    </dgm:pt>
    <dgm:pt modelId="{3EC114FD-5C55-4855-AFFD-7F152170ACDE}" type="pres">
      <dgm:prSet presAssocID="{EF76377D-D5ED-402D-86AE-82CEA41256A5}" presName="hierChild2" presStyleCnt="0"/>
      <dgm:spPr/>
    </dgm:pt>
    <dgm:pt modelId="{BF6E888E-7E9C-4D21-8969-103F027A7DEE}" type="pres">
      <dgm:prSet presAssocID="{74EF1631-34B2-4DFD-853D-8B11698EF3D7}" presName="Name37" presStyleLbl="parChTrans1D2" presStyleIdx="0" presStyleCnt="2"/>
      <dgm:spPr/>
    </dgm:pt>
    <dgm:pt modelId="{B7BB4C07-189F-4969-83E6-6698435735CD}" type="pres">
      <dgm:prSet presAssocID="{DA0CA992-AB99-4FC3-AACC-9F78FE7CC654}" presName="hierRoot2" presStyleCnt="0">
        <dgm:presLayoutVars>
          <dgm:hierBranch val="init"/>
        </dgm:presLayoutVars>
      </dgm:prSet>
      <dgm:spPr/>
    </dgm:pt>
    <dgm:pt modelId="{4B25134A-41B4-4112-9C29-3D1A8B5727B2}" type="pres">
      <dgm:prSet presAssocID="{DA0CA992-AB99-4FC3-AACC-9F78FE7CC654}" presName="rootComposite" presStyleCnt="0"/>
      <dgm:spPr/>
    </dgm:pt>
    <dgm:pt modelId="{78C219E2-74A7-42B2-9574-437F984C5E9E}" type="pres">
      <dgm:prSet presAssocID="{DA0CA992-AB99-4FC3-AACC-9F78FE7CC654}" presName="rootText" presStyleLbl="node2" presStyleIdx="0" presStyleCnt="2">
        <dgm:presLayoutVars>
          <dgm:chPref val="3"/>
        </dgm:presLayoutVars>
      </dgm:prSet>
      <dgm:spPr/>
    </dgm:pt>
    <dgm:pt modelId="{7A9FAE8F-442B-4F8B-BB31-C71303F4ADAC}" type="pres">
      <dgm:prSet presAssocID="{DA0CA992-AB99-4FC3-AACC-9F78FE7CC654}" presName="rootConnector" presStyleLbl="node2" presStyleIdx="0" presStyleCnt="2"/>
      <dgm:spPr/>
    </dgm:pt>
    <dgm:pt modelId="{CD0FF210-3E94-4EF5-97E7-D59F1781D6F9}" type="pres">
      <dgm:prSet presAssocID="{DA0CA992-AB99-4FC3-AACC-9F78FE7CC654}" presName="hierChild4" presStyleCnt="0"/>
      <dgm:spPr/>
    </dgm:pt>
    <dgm:pt modelId="{5FA215A0-FF9B-4573-81C9-19EC55F074C7}" type="pres">
      <dgm:prSet presAssocID="{9D0C6851-EC50-4730-B91F-8CF210856DD7}" presName="Name37" presStyleLbl="parChTrans1D3" presStyleIdx="0" presStyleCnt="2"/>
      <dgm:spPr/>
    </dgm:pt>
    <dgm:pt modelId="{95A201B8-84D3-4A0A-B476-2AA490B70FFB}" type="pres">
      <dgm:prSet presAssocID="{E45A8E14-956F-4FA9-9228-BD094AE09FA4}" presName="hierRoot2" presStyleCnt="0">
        <dgm:presLayoutVars>
          <dgm:hierBranch val="init"/>
        </dgm:presLayoutVars>
      </dgm:prSet>
      <dgm:spPr/>
    </dgm:pt>
    <dgm:pt modelId="{3BC7DE82-C62E-48F1-8446-4E50C8728209}" type="pres">
      <dgm:prSet presAssocID="{E45A8E14-956F-4FA9-9228-BD094AE09FA4}" presName="rootComposite" presStyleCnt="0"/>
      <dgm:spPr/>
    </dgm:pt>
    <dgm:pt modelId="{97D4118E-0BB4-44EF-B0D2-D6601B223DC0}" type="pres">
      <dgm:prSet presAssocID="{E45A8E14-956F-4FA9-9228-BD094AE09FA4}" presName="rootText" presStyleLbl="node3" presStyleIdx="0" presStyleCnt="2" custScaleX="115724">
        <dgm:presLayoutVars>
          <dgm:chPref val="3"/>
        </dgm:presLayoutVars>
      </dgm:prSet>
      <dgm:spPr/>
    </dgm:pt>
    <dgm:pt modelId="{63A3E4C3-8A8D-4A51-923C-2F3E58F17C1F}" type="pres">
      <dgm:prSet presAssocID="{E45A8E14-956F-4FA9-9228-BD094AE09FA4}" presName="rootConnector" presStyleLbl="node3" presStyleIdx="0" presStyleCnt="2"/>
      <dgm:spPr/>
    </dgm:pt>
    <dgm:pt modelId="{A3FD35D3-1B01-422A-A057-D193D4EF4F30}" type="pres">
      <dgm:prSet presAssocID="{E45A8E14-956F-4FA9-9228-BD094AE09FA4}" presName="hierChild4" presStyleCnt="0"/>
      <dgm:spPr/>
    </dgm:pt>
    <dgm:pt modelId="{9FD783F0-BBE4-46F6-B038-7F3D708D86EA}" type="pres">
      <dgm:prSet presAssocID="{E45A8E14-956F-4FA9-9228-BD094AE09FA4}" presName="hierChild5" presStyleCnt="0"/>
      <dgm:spPr/>
    </dgm:pt>
    <dgm:pt modelId="{FBDF541F-5D06-4D18-9AAD-9E71FA372FAF}" type="pres">
      <dgm:prSet presAssocID="{DA0CA992-AB99-4FC3-AACC-9F78FE7CC654}" presName="hierChild5" presStyleCnt="0"/>
      <dgm:spPr/>
    </dgm:pt>
    <dgm:pt modelId="{173F3660-FE91-4A3E-921A-7410507E6AA7}" type="pres">
      <dgm:prSet presAssocID="{D924230E-1914-40B1-AF7F-A9DA03CC7236}" presName="Name37" presStyleLbl="parChTrans1D2" presStyleIdx="1" presStyleCnt="2"/>
      <dgm:spPr/>
    </dgm:pt>
    <dgm:pt modelId="{98BB79A7-8DBE-4C04-8C4E-728FE302B101}" type="pres">
      <dgm:prSet presAssocID="{9A2B4D3A-7834-4AFC-BC1B-B79376F63114}" presName="hierRoot2" presStyleCnt="0">
        <dgm:presLayoutVars>
          <dgm:hierBranch val="init"/>
        </dgm:presLayoutVars>
      </dgm:prSet>
      <dgm:spPr/>
    </dgm:pt>
    <dgm:pt modelId="{62940F78-DCDD-4D20-AC8F-5A20937404E9}" type="pres">
      <dgm:prSet presAssocID="{9A2B4D3A-7834-4AFC-BC1B-B79376F63114}" presName="rootComposite" presStyleCnt="0"/>
      <dgm:spPr/>
    </dgm:pt>
    <dgm:pt modelId="{E56687E4-EE64-406F-A50C-0FE58DDCDB35}" type="pres">
      <dgm:prSet presAssocID="{9A2B4D3A-7834-4AFC-BC1B-B79376F63114}" presName="rootText" presStyleLbl="node2" presStyleIdx="1" presStyleCnt="2">
        <dgm:presLayoutVars>
          <dgm:chPref val="3"/>
        </dgm:presLayoutVars>
      </dgm:prSet>
      <dgm:spPr/>
    </dgm:pt>
    <dgm:pt modelId="{AB9BE508-271A-40E5-AF02-83839471B0CC}" type="pres">
      <dgm:prSet presAssocID="{9A2B4D3A-7834-4AFC-BC1B-B79376F63114}" presName="rootConnector" presStyleLbl="node2" presStyleIdx="1" presStyleCnt="2"/>
      <dgm:spPr/>
    </dgm:pt>
    <dgm:pt modelId="{71F32E9A-59A4-4C35-821E-E7C59618E78B}" type="pres">
      <dgm:prSet presAssocID="{9A2B4D3A-7834-4AFC-BC1B-B79376F63114}" presName="hierChild4" presStyleCnt="0"/>
      <dgm:spPr/>
    </dgm:pt>
    <dgm:pt modelId="{A54CB751-57F1-4ACA-9238-785609B63838}" type="pres">
      <dgm:prSet presAssocID="{975E9D57-0CF9-4C59-83CD-7E5E7E095097}" presName="Name37" presStyleLbl="parChTrans1D3" presStyleIdx="1" presStyleCnt="2"/>
      <dgm:spPr/>
    </dgm:pt>
    <dgm:pt modelId="{CAADB60E-6009-4DED-8021-E12194F53784}" type="pres">
      <dgm:prSet presAssocID="{45B0C3CB-37CC-40AD-AFED-1DDBC2C4D35E}" presName="hierRoot2" presStyleCnt="0">
        <dgm:presLayoutVars>
          <dgm:hierBranch val="init"/>
        </dgm:presLayoutVars>
      </dgm:prSet>
      <dgm:spPr/>
    </dgm:pt>
    <dgm:pt modelId="{EA995AAE-7A6F-4A15-8774-922D156432FE}" type="pres">
      <dgm:prSet presAssocID="{45B0C3CB-37CC-40AD-AFED-1DDBC2C4D35E}" presName="rootComposite" presStyleCnt="0"/>
      <dgm:spPr/>
    </dgm:pt>
    <dgm:pt modelId="{520DCB0B-A510-4966-BD66-0901B457CB95}" type="pres">
      <dgm:prSet presAssocID="{45B0C3CB-37CC-40AD-AFED-1DDBC2C4D35E}" presName="rootText" presStyleLbl="node3" presStyleIdx="1" presStyleCnt="2" custScaleX="136176">
        <dgm:presLayoutVars>
          <dgm:chPref val="3"/>
        </dgm:presLayoutVars>
      </dgm:prSet>
      <dgm:spPr/>
    </dgm:pt>
    <dgm:pt modelId="{AC131C51-A45A-4D55-A358-5BCFBA6973B2}" type="pres">
      <dgm:prSet presAssocID="{45B0C3CB-37CC-40AD-AFED-1DDBC2C4D35E}" presName="rootConnector" presStyleLbl="node3" presStyleIdx="1" presStyleCnt="2"/>
      <dgm:spPr/>
    </dgm:pt>
    <dgm:pt modelId="{00B3FC55-88B0-4BF4-8C98-4978B3E177F4}" type="pres">
      <dgm:prSet presAssocID="{45B0C3CB-37CC-40AD-AFED-1DDBC2C4D35E}" presName="hierChild4" presStyleCnt="0"/>
      <dgm:spPr/>
    </dgm:pt>
    <dgm:pt modelId="{A4BC4108-5970-4A29-8ED0-3986F15736C3}" type="pres">
      <dgm:prSet presAssocID="{45B0C3CB-37CC-40AD-AFED-1DDBC2C4D35E}" presName="hierChild5" presStyleCnt="0"/>
      <dgm:spPr/>
    </dgm:pt>
    <dgm:pt modelId="{280148C1-60EC-483B-827E-0BE898EB9CBC}" type="pres">
      <dgm:prSet presAssocID="{9A2B4D3A-7834-4AFC-BC1B-B79376F63114}" presName="hierChild5" presStyleCnt="0"/>
      <dgm:spPr/>
    </dgm:pt>
    <dgm:pt modelId="{8D356FD4-BAFE-4DBD-AE8B-90AE56E77803}" type="pres">
      <dgm:prSet presAssocID="{EF76377D-D5ED-402D-86AE-82CEA41256A5}" presName="hierChild3" presStyleCnt="0"/>
      <dgm:spPr/>
    </dgm:pt>
  </dgm:ptLst>
  <dgm:cxnLst>
    <dgm:cxn modelId="{D9AB0003-E30C-4D18-995F-6F815041EB6E}" type="presOf" srcId="{9A2B4D3A-7834-4AFC-BC1B-B79376F63114}" destId="{AB9BE508-271A-40E5-AF02-83839471B0CC}" srcOrd="1" destOrd="0" presId="urn:microsoft.com/office/officeart/2005/8/layout/orgChart1"/>
    <dgm:cxn modelId="{C1E68610-43CD-451B-AF9A-6DB6CAC20B31}" srcId="{38EAC15A-E36C-4B72-A514-B77FF57A61AB}" destId="{EF76377D-D5ED-402D-86AE-82CEA41256A5}" srcOrd="0" destOrd="0" parTransId="{BCE30394-FF74-4859-8174-1C7DAA119EF7}" sibTransId="{85744D83-7D16-405E-BF83-9ACDC4BCB843}"/>
    <dgm:cxn modelId="{2F7C8911-DD58-4B01-87D5-41DE42DBF7B3}" type="presOf" srcId="{38EAC15A-E36C-4B72-A514-B77FF57A61AB}" destId="{DABEC0DE-C7DD-4E23-B1E3-0AE6653B0A1E}" srcOrd="0" destOrd="0" presId="urn:microsoft.com/office/officeart/2005/8/layout/orgChart1"/>
    <dgm:cxn modelId="{A25F1625-DBBA-490B-9BA1-F97753945C59}" srcId="{EF76377D-D5ED-402D-86AE-82CEA41256A5}" destId="{DA0CA992-AB99-4FC3-AACC-9F78FE7CC654}" srcOrd="0" destOrd="0" parTransId="{74EF1631-34B2-4DFD-853D-8B11698EF3D7}" sibTransId="{15F19F5D-97F7-4C8A-896B-095A91039BAA}"/>
    <dgm:cxn modelId="{417F3328-8B63-4D34-B1C7-E06339D53396}" type="presOf" srcId="{D924230E-1914-40B1-AF7F-A9DA03CC7236}" destId="{173F3660-FE91-4A3E-921A-7410507E6AA7}" srcOrd="0" destOrd="0" presId="urn:microsoft.com/office/officeart/2005/8/layout/orgChart1"/>
    <dgm:cxn modelId="{B584D035-94BE-4627-884E-EEEBC2F18C59}" type="presOf" srcId="{DA0CA992-AB99-4FC3-AACC-9F78FE7CC654}" destId="{7A9FAE8F-442B-4F8B-BB31-C71303F4ADAC}" srcOrd="1" destOrd="0" presId="urn:microsoft.com/office/officeart/2005/8/layout/orgChart1"/>
    <dgm:cxn modelId="{CC06623F-7D55-4747-A3D9-96AAD76016A2}" type="presOf" srcId="{74EF1631-34B2-4DFD-853D-8B11698EF3D7}" destId="{BF6E888E-7E9C-4D21-8969-103F027A7DEE}" srcOrd="0" destOrd="0" presId="urn:microsoft.com/office/officeart/2005/8/layout/orgChart1"/>
    <dgm:cxn modelId="{3F5F9544-DF5E-4A23-8DDB-0D383A92A0B0}" srcId="{EF76377D-D5ED-402D-86AE-82CEA41256A5}" destId="{9A2B4D3A-7834-4AFC-BC1B-B79376F63114}" srcOrd="1" destOrd="0" parTransId="{D924230E-1914-40B1-AF7F-A9DA03CC7236}" sibTransId="{28787D06-F626-4A85-A661-F0A4B67DC688}"/>
    <dgm:cxn modelId="{339C3D6B-654B-4CFF-9078-694C789ECD54}" type="presOf" srcId="{9A2B4D3A-7834-4AFC-BC1B-B79376F63114}" destId="{E56687E4-EE64-406F-A50C-0FE58DDCDB35}" srcOrd="0" destOrd="0" presId="urn:microsoft.com/office/officeart/2005/8/layout/orgChart1"/>
    <dgm:cxn modelId="{857AC76D-7A61-4940-BCD0-4A97D59706EB}" type="presOf" srcId="{EF76377D-D5ED-402D-86AE-82CEA41256A5}" destId="{B71BBF6F-3505-4792-8F45-3310816D1DD8}" srcOrd="1" destOrd="0" presId="urn:microsoft.com/office/officeart/2005/8/layout/orgChart1"/>
    <dgm:cxn modelId="{33925473-CBAA-4F22-B635-3E78E30A5861}" srcId="{DA0CA992-AB99-4FC3-AACC-9F78FE7CC654}" destId="{E45A8E14-956F-4FA9-9228-BD094AE09FA4}" srcOrd="0" destOrd="0" parTransId="{9D0C6851-EC50-4730-B91F-8CF210856DD7}" sibTransId="{A3BE414E-3BBB-486F-A867-BE6C66F5400F}"/>
    <dgm:cxn modelId="{7CE9698D-4123-4421-9CE0-AD5DCCC29B31}" type="presOf" srcId="{975E9D57-0CF9-4C59-83CD-7E5E7E095097}" destId="{A54CB751-57F1-4ACA-9238-785609B63838}" srcOrd="0" destOrd="0" presId="urn:microsoft.com/office/officeart/2005/8/layout/orgChart1"/>
    <dgm:cxn modelId="{9AF59F92-666C-42D8-A7BE-63F0480D626C}" type="presOf" srcId="{9D0C6851-EC50-4730-B91F-8CF210856DD7}" destId="{5FA215A0-FF9B-4573-81C9-19EC55F074C7}" srcOrd="0" destOrd="0" presId="urn:microsoft.com/office/officeart/2005/8/layout/orgChart1"/>
    <dgm:cxn modelId="{4260B292-51BE-49CC-AE81-3AAA58A4343D}" srcId="{9A2B4D3A-7834-4AFC-BC1B-B79376F63114}" destId="{45B0C3CB-37CC-40AD-AFED-1DDBC2C4D35E}" srcOrd="0" destOrd="0" parTransId="{975E9D57-0CF9-4C59-83CD-7E5E7E095097}" sibTransId="{51F1C079-7439-4540-AC30-7400C694A185}"/>
    <dgm:cxn modelId="{BCC26597-834C-4876-9281-AB4D137F735E}" type="presOf" srcId="{E45A8E14-956F-4FA9-9228-BD094AE09FA4}" destId="{63A3E4C3-8A8D-4A51-923C-2F3E58F17C1F}" srcOrd="1" destOrd="0" presId="urn:microsoft.com/office/officeart/2005/8/layout/orgChart1"/>
    <dgm:cxn modelId="{A677A49C-517A-4B5E-BCBF-F2BF7BA2BAAD}" type="presOf" srcId="{DA0CA992-AB99-4FC3-AACC-9F78FE7CC654}" destId="{78C219E2-74A7-42B2-9574-437F984C5E9E}" srcOrd="0" destOrd="0" presId="urn:microsoft.com/office/officeart/2005/8/layout/orgChart1"/>
    <dgm:cxn modelId="{EC79CFAE-2906-471E-9DF9-7C944D277FC2}" type="presOf" srcId="{EF76377D-D5ED-402D-86AE-82CEA41256A5}" destId="{BA8FAB40-7423-4A7E-A4EE-72B86284C260}" srcOrd="0" destOrd="0" presId="urn:microsoft.com/office/officeart/2005/8/layout/orgChart1"/>
    <dgm:cxn modelId="{B066C0C1-0287-46AC-84BB-29F8BF845E8B}" type="presOf" srcId="{45B0C3CB-37CC-40AD-AFED-1DDBC2C4D35E}" destId="{AC131C51-A45A-4D55-A358-5BCFBA6973B2}" srcOrd="1" destOrd="0" presId="urn:microsoft.com/office/officeart/2005/8/layout/orgChart1"/>
    <dgm:cxn modelId="{5D0EEDC9-E237-4281-971E-0D3368CE0CAD}" type="presOf" srcId="{E45A8E14-956F-4FA9-9228-BD094AE09FA4}" destId="{97D4118E-0BB4-44EF-B0D2-D6601B223DC0}" srcOrd="0" destOrd="0" presId="urn:microsoft.com/office/officeart/2005/8/layout/orgChart1"/>
    <dgm:cxn modelId="{D81A23D7-0CD7-451E-922E-FC464F2B4DF9}" type="presOf" srcId="{45B0C3CB-37CC-40AD-AFED-1DDBC2C4D35E}" destId="{520DCB0B-A510-4966-BD66-0901B457CB95}" srcOrd="0" destOrd="0" presId="urn:microsoft.com/office/officeart/2005/8/layout/orgChart1"/>
    <dgm:cxn modelId="{A4CF9FA4-FA95-46E1-B929-30F54FB32FD8}" type="presParOf" srcId="{DABEC0DE-C7DD-4E23-B1E3-0AE6653B0A1E}" destId="{ECF0C098-298F-480F-86F9-DEFCAE656AF8}" srcOrd="0" destOrd="0" presId="urn:microsoft.com/office/officeart/2005/8/layout/orgChart1"/>
    <dgm:cxn modelId="{0214C01A-3741-4527-AEA9-BD50E0A4C661}" type="presParOf" srcId="{ECF0C098-298F-480F-86F9-DEFCAE656AF8}" destId="{67520AB4-5C4B-47F0-BEDF-17E115E62729}" srcOrd="0" destOrd="0" presId="urn:microsoft.com/office/officeart/2005/8/layout/orgChart1"/>
    <dgm:cxn modelId="{5749AB9E-FF57-4736-94AE-05A2162EC148}" type="presParOf" srcId="{67520AB4-5C4B-47F0-BEDF-17E115E62729}" destId="{BA8FAB40-7423-4A7E-A4EE-72B86284C260}" srcOrd="0" destOrd="0" presId="urn:microsoft.com/office/officeart/2005/8/layout/orgChart1"/>
    <dgm:cxn modelId="{98AA24FB-E4D7-41B8-A7CF-B73ED057FA6B}" type="presParOf" srcId="{67520AB4-5C4B-47F0-BEDF-17E115E62729}" destId="{B71BBF6F-3505-4792-8F45-3310816D1DD8}" srcOrd="1" destOrd="0" presId="urn:microsoft.com/office/officeart/2005/8/layout/orgChart1"/>
    <dgm:cxn modelId="{89EF13C4-D796-4217-BC95-4D661034FCF2}" type="presParOf" srcId="{ECF0C098-298F-480F-86F9-DEFCAE656AF8}" destId="{3EC114FD-5C55-4855-AFFD-7F152170ACDE}" srcOrd="1" destOrd="0" presId="urn:microsoft.com/office/officeart/2005/8/layout/orgChart1"/>
    <dgm:cxn modelId="{8D980311-9739-48FC-B9BC-F15638826DBE}" type="presParOf" srcId="{3EC114FD-5C55-4855-AFFD-7F152170ACDE}" destId="{BF6E888E-7E9C-4D21-8969-103F027A7DEE}" srcOrd="0" destOrd="0" presId="urn:microsoft.com/office/officeart/2005/8/layout/orgChart1"/>
    <dgm:cxn modelId="{7E08DFE3-CA2A-4234-A1DF-26AA4ED1E66A}" type="presParOf" srcId="{3EC114FD-5C55-4855-AFFD-7F152170ACDE}" destId="{B7BB4C07-189F-4969-83E6-6698435735CD}" srcOrd="1" destOrd="0" presId="urn:microsoft.com/office/officeart/2005/8/layout/orgChart1"/>
    <dgm:cxn modelId="{4C5DB5D3-9596-494F-9088-0F1E3CD7B0F1}" type="presParOf" srcId="{B7BB4C07-189F-4969-83E6-6698435735CD}" destId="{4B25134A-41B4-4112-9C29-3D1A8B5727B2}" srcOrd="0" destOrd="0" presId="urn:microsoft.com/office/officeart/2005/8/layout/orgChart1"/>
    <dgm:cxn modelId="{8481CE84-3356-4217-8254-B177A9C37B9F}" type="presParOf" srcId="{4B25134A-41B4-4112-9C29-3D1A8B5727B2}" destId="{78C219E2-74A7-42B2-9574-437F984C5E9E}" srcOrd="0" destOrd="0" presId="urn:microsoft.com/office/officeart/2005/8/layout/orgChart1"/>
    <dgm:cxn modelId="{AD99A8C7-37A7-4F19-A55B-1FA8A19939E5}" type="presParOf" srcId="{4B25134A-41B4-4112-9C29-3D1A8B5727B2}" destId="{7A9FAE8F-442B-4F8B-BB31-C71303F4ADAC}" srcOrd="1" destOrd="0" presId="urn:microsoft.com/office/officeart/2005/8/layout/orgChart1"/>
    <dgm:cxn modelId="{BAADB676-9C16-4E42-9CC7-503809D603D4}" type="presParOf" srcId="{B7BB4C07-189F-4969-83E6-6698435735CD}" destId="{CD0FF210-3E94-4EF5-97E7-D59F1781D6F9}" srcOrd="1" destOrd="0" presId="urn:microsoft.com/office/officeart/2005/8/layout/orgChart1"/>
    <dgm:cxn modelId="{B57005FF-F810-4FAA-9D20-25CEE3286A92}" type="presParOf" srcId="{CD0FF210-3E94-4EF5-97E7-D59F1781D6F9}" destId="{5FA215A0-FF9B-4573-81C9-19EC55F074C7}" srcOrd="0" destOrd="0" presId="urn:microsoft.com/office/officeart/2005/8/layout/orgChart1"/>
    <dgm:cxn modelId="{35B26C84-F7BF-4FB6-879E-C768C6B415D7}" type="presParOf" srcId="{CD0FF210-3E94-4EF5-97E7-D59F1781D6F9}" destId="{95A201B8-84D3-4A0A-B476-2AA490B70FFB}" srcOrd="1" destOrd="0" presId="urn:microsoft.com/office/officeart/2005/8/layout/orgChart1"/>
    <dgm:cxn modelId="{EEF9CEE7-2DF9-48C1-AE02-DD57A4B02F1F}" type="presParOf" srcId="{95A201B8-84D3-4A0A-B476-2AA490B70FFB}" destId="{3BC7DE82-C62E-48F1-8446-4E50C8728209}" srcOrd="0" destOrd="0" presId="urn:microsoft.com/office/officeart/2005/8/layout/orgChart1"/>
    <dgm:cxn modelId="{F1186BAC-9F5B-4274-B17B-4C8AC39CC990}" type="presParOf" srcId="{3BC7DE82-C62E-48F1-8446-4E50C8728209}" destId="{97D4118E-0BB4-44EF-B0D2-D6601B223DC0}" srcOrd="0" destOrd="0" presId="urn:microsoft.com/office/officeart/2005/8/layout/orgChart1"/>
    <dgm:cxn modelId="{F2EA8A7D-BECF-4AAF-99C3-F1F8BD154824}" type="presParOf" srcId="{3BC7DE82-C62E-48F1-8446-4E50C8728209}" destId="{63A3E4C3-8A8D-4A51-923C-2F3E58F17C1F}" srcOrd="1" destOrd="0" presId="urn:microsoft.com/office/officeart/2005/8/layout/orgChart1"/>
    <dgm:cxn modelId="{AF4A69C3-8C9B-4188-91E2-BB24FC163EB6}" type="presParOf" srcId="{95A201B8-84D3-4A0A-B476-2AA490B70FFB}" destId="{A3FD35D3-1B01-422A-A057-D193D4EF4F30}" srcOrd="1" destOrd="0" presId="urn:microsoft.com/office/officeart/2005/8/layout/orgChart1"/>
    <dgm:cxn modelId="{08963E03-9AC7-491A-8780-3D41CC067BEC}" type="presParOf" srcId="{95A201B8-84D3-4A0A-B476-2AA490B70FFB}" destId="{9FD783F0-BBE4-46F6-B038-7F3D708D86EA}" srcOrd="2" destOrd="0" presId="urn:microsoft.com/office/officeart/2005/8/layout/orgChart1"/>
    <dgm:cxn modelId="{2CD0E911-3E78-48C6-8578-4539F1FCE4E8}" type="presParOf" srcId="{B7BB4C07-189F-4969-83E6-6698435735CD}" destId="{FBDF541F-5D06-4D18-9AAD-9E71FA372FAF}" srcOrd="2" destOrd="0" presId="urn:microsoft.com/office/officeart/2005/8/layout/orgChart1"/>
    <dgm:cxn modelId="{DECF28BA-10F6-4A24-83FD-5DCFFB991A34}" type="presParOf" srcId="{3EC114FD-5C55-4855-AFFD-7F152170ACDE}" destId="{173F3660-FE91-4A3E-921A-7410507E6AA7}" srcOrd="2" destOrd="0" presId="urn:microsoft.com/office/officeart/2005/8/layout/orgChart1"/>
    <dgm:cxn modelId="{6A0ED8F2-AEE9-4F63-BBF6-94638A8AD78B}" type="presParOf" srcId="{3EC114FD-5C55-4855-AFFD-7F152170ACDE}" destId="{98BB79A7-8DBE-4C04-8C4E-728FE302B101}" srcOrd="3" destOrd="0" presId="urn:microsoft.com/office/officeart/2005/8/layout/orgChart1"/>
    <dgm:cxn modelId="{BA7CB880-F038-4ADD-92FA-CB86DA31E73D}" type="presParOf" srcId="{98BB79A7-8DBE-4C04-8C4E-728FE302B101}" destId="{62940F78-DCDD-4D20-AC8F-5A20937404E9}" srcOrd="0" destOrd="0" presId="urn:microsoft.com/office/officeart/2005/8/layout/orgChart1"/>
    <dgm:cxn modelId="{B2F5BC39-02D0-4BE9-826D-B2D5791223C3}" type="presParOf" srcId="{62940F78-DCDD-4D20-AC8F-5A20937404E9}" destId="{E56687E4-EE64-406F-A50C-0FE58DDCDB35}" srcOrd="0" destOrd="0" presId="urn:microsoft.com/office/officeart/2005/8/layout/orgChart1"/>
    <dgm:cxn modelId="{29B35516-5A1C-4B8E-89D8-B8C4999CBCF7}" type="presParOf" srcId="{62940F78-DCDD-4D20-AC8F-5A20937404E9}" destId="{AB9BE508-271A-40E5-AF02-83839471B0CC}" srcOrd="1" destOrd="0" presId="urn:microsoft.com/office/officeart/2005/8/layout/orgChart1"/>
    <dgm:cxn modelId="{D5A5EB46-CF0C-47B5-992B-1AC6FFA1E20F}" type="presParOf" srcId="{98BB79A7-8DBE-4C04-8C4E-728FE302B101}" destId="{71F32E9A-59A4-4C35-821E-E7C59618E78B}" srcOrd="1" destOrd="0" presId="urn:microsoft.com/office/officeart/2005/8/layout/orgChart1"/>
    <dgm:cxn modelId="{0713C539-FD28-4388-84C9-706F71DD2422}" type="presParOf" srcId="{71F32E9A-59A4-4C35-821E-E7C59618E78B}" destId="{A54CB751-57F1-4ACA-9238-785609B63838}" srcOrd="0" destOrd="0" presId="urn:microsoft.com/office/officeart/2005/8/layout/orgChart1"/>
    <dgm:cxn modelId="{23CADBF8-3023-4F3C-8B44-DD28A665138C}" type="presParOf" srcId="{71F32E9A-59A4-4C35-821E-E7C59618E78B}" destId="{CAADB60E-6009-4DED-8021-E12194F53784}" srcOrd="1" destOrd="0" presId="urn:microsoft.com/office/officeart/2005/8/layout/orgChart1"/>
    <dgm:cxn modelId="{DB085F93-D4B3-4C73-B8CB-C1EA0F051E63}" type="presParOf" srcId="{CAADB60E-6009-4DED-8021-E12194F53784}" destId="{EA995AAE-7A6F-4A15-8774-922D156432FE}" srcOrd="0" destOrd="0" presId="urn:microsoft.com/office/officeart/2005/8/layout/orgChart1"/>
    <dgm:cxn modelId="{110C7ED7-B413-4E12-9FF4-CC8BDEEC7005}" type="presParOf" srcId="{EA995AAE-7A6F-4A15-8774-922D156432FE}" destId="{520DCB0B-A510-4966-BD66-0901B457CB95}" srcOrd="0" destOrd="0" presId="urn:microsoft.com/office/officeart/2005/8/layout/orgChart1"/>
    <dgm:cxn modelId="{759DCDB2-4244-450E-AD11-7773DE71C4C2}" type="presParOf" srcId="{EA995AAE-7A6F-4A15-8774-922D156432FE}" destId="{AC131C51-A45A-4D55-A358-5BCFBA6973B2}" srcOrd="1" destOrd="0" presId="urn:microsoft.com/office/officeart/2005/8/layout/orgChart1"/>
    <dgm:cxn modelId="{3BF71019-5DD1-4C6B-B38E-28BE9BC98C0D}" type="presParOf" srcId="{CAADB60E-6009-4DED-8021-E12194F53784}" destId="{00B3FC55-88B0-4BF4-8C98-4978B3E177F4}" srcOrd="1" destOrd="0" presId="urn:microsoft.com/office/officeart/2005/8/layout/orgChart1"/>
    <dgm:cxn modelId="{936701AA-B016-43B2-9FEB-CA26708BEB73}" type="presParOf" srcId="{CAADB60E-6009-4DED-8021-E12194F53784}" destId="{A4BC4108-5970-4A29-8ED0-3986F15736C3}" srcOrd="2" destOrd="0" presId="urn:microsoft.com/office/officeart/2005/8/layout/orgChart1"/>
    <dgm:cxn modelId="{9F6E74DB-235B-42E4-93BB-26F007102C92}" type="presParOf" srcId="{98BB79A7-8DBE-4C04-8C4E-728FE302B101}" destId="{280148C1-60EC-483B-827E-0BE898EB9CBC}" srcOrd="2" destOrd="0" presId="urn:microsoft.com/office/officeart/2005/8/layout/orgChart1"/>
    <dgm:cxn modelId="{B8CAB463-21E4-47D4-933D-CB4E2F96F1EA}" type="presParOf" srcId="{ECF0C098-298F-480F-86F9-DEFCAE656AF8}" destId="{8D356FD4-BAFE-4DBD-AE8B-90AE56E778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FD4EE49-DDAF-4965-A4F1-2A3DDA44F4F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6C97BF4-F4DF-4C2C-A443-F95A09B8B95D}">
      <dgm:prSet/>
      <dgm:spPr/>
      <dgm:t>
        <a:bodyPr/>
        <a:lstStyle/>
        <a:p>
          <a:pPr algn="ctr" rtl="0"/>
          <a:r>
            <a:rPr lang="en-US" dirty="0"/>
            <a:t>W arch</a:t>
          </a:r>
          <a:endParaRPr lang="en-IN" dirty="0"/>
        </a:p>
      </dgm:t>
    </dgm:pt>
    <dgm:pt modelId="{64B2E661-A77F-4576-A441-AF4BB0998695}" type="parTrans" cxnId="{774E1421-3545-44DC-B425-E726EA25CF01}">
      <dgm:prSet/>
      <dgm:spPr/>
      <dgm:t>
        <a:bodyPr/>
        <a:lstStyle/>
        <a:p>
          <a:pPr algn="ctr"/>
          <a:endParaRPr lang="en-IN"/>
        </a:p>
      </dgm:t>
    </dgm:pt>
    <dgm:pt modelId="{190BFDE2-6126-489F-AE71-7BD3882CEC59}" type="sibTrans" cxnId="{774E1421-3545-44DC-B425-E726EA25CF01}">
      <dgm:prSet/>
      <dgm:spPr/>
      <dgm:t>
        <a:bodyPr/>
        <a:lstStyle/>
        <a:p>
          <a:pPr algn="ctr"/>
          <a:endParaRPr lang="en-IN"/>
        </a:p>
      </dgm:t>
    </dgm:pt>
    <dgm:pt modelId="{6FB4F836-C281-4607-89CF-42AADF819940}">
      <dgm:prSet/>
      <dgm:spPr/>
      <dgm:t>
        <a:bodyPr/>
        <a:lstStyle/>
        <a:p>
          <a:pPr algn="ctr" rtl="0"/>
          <a:r>
            <a:rPr lang="en-US" dirty="0"/>
            <a:t>Nickel titanium palatal expander</a:t>
          </a:r>
          <a:endParaRPr lang="en-IN" dirty="0"/>
        </a:p>
      </dgm:t>
    </dgm:pt>
    <dgm:pt modelId="{1F9201CB-F00D-4171-9FC3-9A84DEE0189C}" type="parTrans" cxnId="{2419EC5B-1CDD-441E-BFEF-D19A21AD5D10}">
      <dgm:prSet/>
      <dgm:spPr/>
      <dgm:t>
        <a:bodyPr/>
        <a:lstStyle/>
        <a:p>
          <a:pPr algn="ctr"/>
          <a:endParaRPr lang="en-IN"/>
        </a:p>
      </dgm:t>
    </dgm:pt>
    <dgm:pt modelId="{58929786-77A6-4B80-91FE-CFACEE9743D6}" type="sibTrans" cxnId="{2419EC5B-1CDD-441E-BFEF-D19A21AD5D10}">
      <dgm:prSet/>
      <dgm:spPr/>
      <dgm:t>
        <a:bodyPr/>
        <a:lstStyle/>
        <a:p>
          <a:pPr algn="ctr"/>
          <a:endParaRPr lang="en-IN"/>
        </a:p>
      </dgm:t>
    </dgm:pt>
    <dgm:pt modelId="{C13B8044-C2DD-4D71-BC3F-DBDA424A4749}">
      <dgm:prSet/>
      <dgm:spPr/>
      <dgm:t>
        <a:bodyPr/>
        <a:lstStyle/>
        <a:p>
          <a:pPr algn="ctr" rtl="0"/>
          <a:r>
            <a:rPr lang="en-US" dirty="0"/>
            <a:t>Lip Bumper</a:t>
          </a:r>
          <a:endParaRPr lang="en-IN" dirty="0"/>
        </a:p>
      </dgm:t>
    </dgm:pt>
    <dgm:pt modelId="{8EC9B713-F33C-4BAA-BDE2-EFC00CFFC8CD}" type="parTrans" cxnId="{55D03628-0D9B-4E0A-B2C7-2E589A832193}">
      <dgm:prSet/>
      <dgm:spPr/>
      <dgm:t>
        <a:bodyPr/>
        <a:lstStyle/>
        <a:p>
          <a:pPr algn="ctr"/>
          <a:endParaRPr lang="en-IN"/>
        </a:p>
      </dgm:t>
    </dgm:pt>
    <dgm:pt modelId="{63367213-094D-4C40-8CBD-EE8FF6FC4CEB}" type="sibTrans" cxnId="{55D03628-0D9B-4E0A-B2C7-2E589A832193}">
      <dgm:prSet/>
      <dgm:spPr/>
      <dgm:t>
        <a:bodyPr/>
        <a:lstStyle/>
        <a:p>
          <a:pPr algn="ctr"/>
          <a:endParaRPr lang="en-IN"/>
        </a:p>
      </dgm:t>
    </dgm:pt>
    <dgm:pt modelId="{1D4C7323-0297-4A37-AAAB-63582BBC5366}" type="pres">
      <dgm:prSet presAssocID="{AFD4EE49-DDAF-4965-A4F1-2A3DDA44F4FF}" presName="linear" presStyleCnt="0">
        <dgm:presLayoutVars>
          <dgm:animLvl val="lvl"/>
          <dgm:resizeHandles val="exact"/>
        </dgm:presLayoutVars>
      </dgm:prSet>
      <dgm:spPr/>
    </dgm:pt>
    <dgm:pt modelId="{949E9FD5-6115-4919-BFFA-A58656258B3D}" type="pres">
      <dgm:prSet presAssocID="{66C97BF4-F4DF-4C2C-A443-F95A09B8B95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78B2D-BC8C-4BFD-8CBC-D894F020F459}" type="pres">
      <dgm:prSet presAssocID="{190BFDE2-6126-489F-AE71-7BD3882CEC59}" presName="spacer" presStyleCnt="0"/>
      <dgm:spPr/>
    </dgm:pt>
    <dgm:pt modelId="{524BAA09-C5D2-4E0C-8520-11C72D46B0AB}" type="pres">
      <dgm:prSet presAssocID="{6FB4F836-C281-4607-89CF-42AADF8199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E90114-4C5A-4463-89F2-AF3CBD3911F4}" type="pres">
      <dgm:prSet presAssocID="{58929786-77A6-4B80-91FE-CFACEE9743D6}" presName="spacer" presStyleCnt="0"/>
      <dgm:spPr/>
    </dgm:pt>
    <dgm:pt modelId="{DD82631C-B383-4659-B597-091F1CC76F10}" type="pres">
      <dgm:prSet presAssocID="{C13B8044-C2DD-4D71-BC3F-DBDA424A474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AB3420-39F9-4EBC-9FB2-64CB2B8DDE4A}" type="presOf" srcId="{AFD4EE49-DDAF-4965-A4F1-2A3DDA44F4FF}" destId="{1D4C7323-0297-4A37-AAAB-63582BBC5366}" srcOrd="0" destOrd="0" presId="urn:microsoft.com/office/officeart/2005/8/layout/vList2"/>
    <dgm:cxn modelId="{774E1421-3545-44DC-B425-E726EA25CF01}" srcId="{AFD4EE49-DDAF-4965-A4F1-2A3DDA44F4FF}" destId="{66C97BF4-F4DF-4C2C-A443-F95A09B8B95D}" srcOrd="0" destOrd="0" parTransId="{64B2E661-A77F-4576-A441-AF4BB0998695}" sibTransId="{190BFDE2-6126-489F-AE71-7BD3882CEC59}"/>
    <dgm:cxn modelId="{55D03628-0D9B-4E0A-B2C7-2E589A832193}" srcId="{AFD4EE49-DDAF-4965-A4F1-2A3DDA44F4FF}" destId="{C13B8044-C2DD-4D71-BC3F-DBDA424A4749}" srcOrd="2" destOrd="0" parTransId="{8EC9B713-F33C-4BAA-BDE2-EFC00CFFC8CD}" sibTransId="{63367213-094D-4C40-8CBD-EE8FF6FC4CEB}"/>
    <dgm:cxn modelId="{89F57E28-E679-4362-9221-92639D15F3CA}" type="presOf" srcId="{C13B8044-C2DD-4D71-BC3F-DBDA424A4749}" destId="{DD82631C-B383-4659-B597-091F1CC76F10}" srcOrd="0" destOrd="0" presId="urn:microsoft.com/office/officeart/2005/8/layout/vList2"/>
    <dgm:cxn modelId="{2419EC5B-1CDD-441E-BFEF-D19A21AD5D10}" srcId="{AFD4EE49-DDAF-4965-A4F1-2A3DDA44F4FF}" destId="{6FB4F836-C281-4607-89CF-42AADF819940}" srcOrd="1" destOrd="0" parTransId="{1F9201CB-F00D-4171-9FC3-9A84DEE0189C}" sibTransId="{58929786-77A6-4B80-91FE-CFACEE9743D6}"/>
    <dgm:cxn modelId="{50EDB88D-6AA1-4D6A-8306-8F00AB0F580F}" type="presOf" srcId="{6FB4F836-C281-4607-89CF-42AADF819940}" destId="{524BAA09-C5D2-4E0C-8520-11C72D46B0AB}" srcOrd="0" destOrd="0" presId="urn:microsoft.com/office/officeart/2005/8/layout/vList2"/>
    <dgm:cxn modelId="{B4A9E0DA-D98A-4D0F-A47C-DE9E3F9324D3}" type="presOf" srcId="{66C97BF4-F4DF-4C2C-A443-F95A09B8B95D}" destId="{949E9FD5-6115-4919-BFFA-A58656258B3D}" srcOrd="0" destOrd="0" presId="urn:microsoft.com/office/officeart/2005/8/layout/vList2"/>
    <dgm:cxn modelId="{3221942A-DD0C-4900-97D9-2B02C6F3EECF}" type="presParOf" srcId="{1D4C7323-0297-4A37-AAAB-63582BBC5366}" destId="{949E9FD5-6115-4919-BFFA-A58656258B3D}" srcOrd="0" destOrd="0" presId="urn:microsoft.com/office/officeart/2005/8/layout/vList2"/>
    <dgm:cxn modelId="{55479373-671A-4357-9A8D-9E496E63578B}" type="presParOf" srcId="{1D4C7323-0297-4A37-AAAB-63582BBC5366}" destId="{87078B2D-BC8C-4BFD-8CBC-D894F020F459}" srcOrd="1" destOrd="0" presId="urn:microsoft.com/office/officeart/2005/8/layout/vList2"/>
    <dgm:cxn modelId="{C1A8D70E-3AA3-44DD-B268-DF20E166BDFC}" type="presParOf" srcId="{1D4C7323-0297-4A37-AAAB-63582BBC5366}" destId="{524BAA09-C5D2-4E0C-8520-11C72D46B0AB}" srcOrd="2" destOrd="0" presId="urn:microsoft.com/office/officeart/2005/8/layout/vList2"/>
    <dgm:cxn modelId="{8D7AA3B4-D7F8-4A15-B56C-5D9093B25D07}" type="presParOf" srcId="{1D4C7323-0297-4A37-AAAB-63582BBC5366}" destId="{95E90114-4C5A-4463-89F2-AF3CBD3911F4}" srcOrd="3" destOrd="0" presId="urn:microsoft.com/office/officeart/2005/8/layout/vList2"/>
    <dgm:cxn modelId="{D391E960-B829-45A3-B5A8-F8C55339177B}" type="presParOf" srcId="{1D4C7323-0297-4A37-AAAB-63582BBC5366}" destId="{DD82631C-B383-4659-B597-091F1CC76F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D17E70-52A8-46D2-8CA3-48369A564953}" type="doc">
      <dgm:prSet loTypeId="urn:microsoft.com/office/officeart/2005/8/layout/hierarchy2" loCatId="hierarchy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C7F50C48-217C-4161-B6F1-7EDBBB941B48}">
      <dgm:prSet phldrT="[Text]"/>
      <dgm:spPr/>
      <dgm:t>
        <a:bodyPr/>
        <a:lstStyle/>
        <a:p>
          <a:r>
            <a:rPr lang="en-US" b="1" dirty="0"/>
            <a:t>Expansion</a:t>
          </a:r>
          <a:endParaRPr lang="en-IN" b="1" dirty="0"/>
        </a:p>
      </dgm:t>
    </dgm:pt>
    <dgm:pt modelId="{D1F0167C-B80B-4D20-913B-1F4F7BF2DD31}" type="parTrans" cxnId="{833A84C7-8BDA-4F5D-BAB2-EFAF2E4FF254}">
      <dgm:prSet/>
      <dgm:spPr/>
      <dgm:t>
        <a:bodyPr/>
        <a:lstStyle/>
        <a:p>
          <a:endParaRPr lang="en-IN" b="1"/>
        </a:p>
      </dgm:t>
    </dgm:pt>
    <dgm:pt modelId="{06133A60-348F-452D-A473-B51CC9239224}" type="sibTrans" cxnId="{833A84C7-8BDA-4F5D-BAB2-EFAF2E4FF254}">
      <dgm:prSet/>
      <dgm:spPr/>
      <dgm:t>
        <a:bodyPr/>
        <a:lstStyle/>
        <a:p>
          <a:endParaRPr lang="en-IN" b="1"/>
        </a:p>
      </dgm:t>
    </dgm:pt>
    <dgm:pt modelId="{A2213137-95FE-46F2-B349-604BA7958429}">
      <dgm:prSet phldrT="[Text]"/>
      <dgm:spPr/>
      <dgm:t>
        <a:bodyPr/>
        <a:lstStyle/>
        <a:p>
          <a:r>
            <a:rPr lang="en-US" b="1" dirty="0"/>
            <a:t>Skeletal</a:t>
          </a:r>
          <a:endParaRPr lang="en-IN" b="1" dirty="0"/>
        </a:p>
      </dgm:t>
    </dgm:pt>
    <dgm:pt modelId="{8DDE1585-5635-4F54-AC88-37E2E03537FB}" type="parTrans" cxnId="{4C4E91BC-1F20-4E99-96D4-CA2E3FED98DE}">
      <dgm:prSet/>
      <dgm:spPr/>
      <dgm:t>
        <a:bodyPr/>
        <a:lstStyle/>
        <a:p>
          <a:endParaRPr lang="en-IN" b="1"/>
        </a:p>
      </dgm:t>
    </dgm:pt>
    <dgm:pt modelId="{FC583E07-1CFF-4DC6-BE6D-770D8339B532}" type="sibTrans" cxnId="{4C4E91BC-1F20-4E99-96D4-CA2E3FED98DE}">
      <dgm:prSet/>
      <dgm:spPr/>
      <dgm:t>
        <a:bodyPr/>
        <a:lstStyle/>
        <a:p>
          <a:endParaRPr lang="en-IN" b="1"/>
        </a:p>
      </dgm:t>
    </dgm:pt>
    <dgm:pt modelId="{BBDF7E36-F97D-4599-A7C8-3F63A0ABF56E}">
      <dgm:prSet phldrT="[Text]"/>
      <dgm:spPr/>
      <dgm:t>
        <a:bodyPr/>
        <a:lstStyle/>
        <a:p>
          <a:r>
            <a:rPr lang="en-US" b="1" dirty="0"/>
            <a:t>Dental </a:t>
          </a:r>
          <a:endParaRPr lang="en-IN" b="1" dirty="0"/>
        </a:p>
      </dgm:t>
    </dgm:pt>
    <dgm:pt modelId="{8A268FCC-1C57-4D32-A042-95BF78E2912F}" type="parTrans" cxnId="{44DB2D09-955E-4868-8C64-F13EBE1EFE9B}">
      <dgm:prSet/>
      <dgm:spPr/>
      <dgm:t>
        <a:bodyPr/>
        <a:lstStyle/>
        <a:p>
          <a:endParaRPr lang="en-IN" b="1"/>
        </a:p>
      </dgm:t>
    </dgm:pt>
    <dgm:pt modelId="{ABCA48B0-BF05-46E3-8EE0-719AE9AFF649}" type="sibTrans" cxnId="{44DB2D09-955E-4868-8C64-F13EBE1EFE9B}">
      <dgm:prSet/>
      <dgm:spPr/>
      <dgm:t>
        <a:bodyPr/>
        <a:lstStyle/>
        <a:p>
          <a:endParaRPr lang="en-IN" b="1"/>
        </a:p>
      </dgm:t>
    </dgm:pt>
    <dgm:pt modelId="{9585A6EC-B9FC-42CB-83BB-4BE4395EDDB5}" type="pres">
      <dgm:prSet presAssocID="{65D17E70-52A8-46D2-8CA3-48369A56495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08C3E27-5512-4B6A-A2DD-BC7FE8EA019F}" type="pres">
      <dgm:prSet presAssocID="{C7F50C48-217C-4161-B6F1-7EDBBB941B48}" presName="root1" presStyleCnt="0"/>
      <dgm:spPr/>
    </dgm:pt>
    <dgm:pt modelId="{FA98E4EE-6E72-459C-A237-A5E58F5D0599}" type="pres">
      <dgm:prSet presAssocID="{C7F50C48-217C-4161-B6F1-7EDBBB941B48}" presName="LevelOneTextNode" presStyleLbl="node0" presStyleIdx="0" presStyleCnt="1">
        <dgm:presLayoutVars>
          <dgm:chPref val="3"/>
        </dgm:presLayoutVars>
      </dgm:prSet>
      <dgm:spPr/>
    </dgm:pt>
    <dgm:pt modelId="{7D53FF1C-30D9-49CD-ACA5-23884A36821D}" type="pres">
      <dgm:prSet presAssocID="{C7F50C48-217C-4161-B6F1-7EDBBB941B48}" presName="level2hierChild" presStyleCnt="0"/>
      <dgm:spPr/>
    </dgm:pt>
    <dgm:pt modelId="{651AB51E-84AC-425F-94A9-4B460BFDE226}" type="pres">
      <dgm:prSet presAssocID="{8DDE1585-5635-4F54-AC88-37E2E03537FB}" presName="conn2-1" presStyleLbl="parChTrans1D2" presStyleIdx="0" presStyleCnt="2"/>
      <dgm:spPr/>
    </dgm:pt>
    <dgm:pt modelId="{C6E32595-C159-4689-86FC-EA472FF4857C}" type="pres">
      <dgm:prSet presAssocID="{8DDE1585-5635-4F54-AC88-37E2E03537FB}" presName="connTx" presStyleLbl="parChTrans1D2" presStyleIdx="0" presStyleCnt="2"/>
      <dgm:spPr/>
    </dgm:pt>
    <dgm:pt modelId="{F933BFCB-7D89-413B-95A5-66913C038E91}" type="pres">
      <dgm:prSet presAssocID="{A2213137-95FE-46F2-B349-604BA7958429}" presName="root2" presStyleCnt="0"/>
      <dgm:spPr/>
    </dgm:pt>
    <dgm:pt modelId="{D0625885-8077-4874-992C-B878B637DB3D}" type="pres">
      <dgm:prSet presAssocID="{A2213137-95FE-46F2-B349-604BA7958429}" presName="LevelTwoTextNode" presStyleLbl="node2" presStyleIdx="0" presStyleCnt="2">
        <dgm:presLayoutVars>
          <dgm:chPref val="3"/>
        </dgm:presLayoutVars>
      </dgm:prSet>
      <dgm:spPr/>
    </dgm:pt>
    <dgm:pt modelId="{FDCC194B-1C49-4FB2-8100-F51BE4690767}" type="pres">
      <dgm:prSet presAssocID="{A2213137-95FE-46F2-B349-604BA7958429}" presName="level3hierChild" presStyleCnt="0"/>
      <dgm:spPr/>
    </dgm:pt>
    <dgm:pt modelId="{8E7F8B7E-3BDA-4302-8B5C-38DC7FDFB175}" type="pres">
      <dgm:prSet presAssocID="{8A268FCC-1C57-4D32-A042-95BF78E2912F}" presName="conn2-1" presStyleLbl="parChTrans1D2" presStyleIdx="1" presStyleCnt="2"/>
      <dgm:spPr/>
    </dgm:pt>
    <dgm:pt modelId="{D19C2EA9-B6E8-4835-9629-E6D8F9D2FD8B}" type="pres">
      <dgm:prSet presAssocID="{8A268FCC-1C57-4D32-A042-95BF78E2912F}" presName="connTx" presStyleLbl="parChTrans1D2" presStyleIdx="1" presStyleCnt="2"/>
      <dgm:spPr/>
    </dgm:pt>
    <dgm:pt modelId="{D0920E80-3C70-4793-BD0E-8D9A142F1A12}" type="pres">
      <dgm:prSet presAssocID="{BBDF7E36-F97D-4599-A7C8-3F63A0ABF56E}" presName="root2" presStyleCnt="0"/>
      <dgm:spPr/>
    </dgm:pt>
    <dgm:pt modelId="{B5D771D8-2E67-47B8-BD7A-FCBBBD15DF3A}" type="pres">
      <dgm:prSet presAssocID="{BBDF7E36-F97D-4599-A7C8-3F63A0ABF56E}" presName="LevelTwoTextNode" presStyleLbl="node2" presStyleIdx="1" presStyleCnt="2">
        <dgm:presLayoutVars>
          <dgm:chPref val="3"/>
        </dgm:presLayoutVars>
      </dgm:prSet>
      <dgm:spPr/>
    </dgm:pt>
    <dgm:pt modelId="{0014E3CC-B91D-49B5-B5DE-FF0778D00FC2}" type="pres">
      <dgm:prSet presAssocID="{BBDF7E36-F97D-4599-A7C8-3F63A0ABF56E}" presName="level3hierChild" presStyleCnt="0"/>
      <dgm:spPr/>
    </dgm:pt>
  </dgm:ptLst>
  <dgm:cxnLst>
    <dgm:cxn modelId="{44DB2D09-955E-4868-8C64-F13EBE1EFE9B}" srcId="{C7F50C48-217C-4161-B6F1-7EDBBB941B48}" destId="{BBDF7E36-F97D-4599-A7C8-3F63A0ABF56E}" srcOrd="1" destOrd="0" parTransId="{8A268FCC-1C57-4D32-A042-95BF78E2912F}" sibTransId="{ABCA48B0-BF05-46E3-8EE0-719AE9AFF649}"/>
    <dgm:cxn modelId="{F73FB517-C9B3-4A22-A3E0-E5B3B41D9620}" type="presOf" srcId="{8A268FCC-1C57-4D32-A042-95BF78E2912F}" destId="{D19C2EA9-B6E8-4835-9629-E6D8F9D2FD8B}" srcOrd="1" destOrd="0" presId="urn:microsoft.com/office/officeart/2005/8/layout/hierarchy2"/>
    <dgm:cxn modelId="{B7ABF323-ABF3-4131-8773-03DCDA845F17}" type="presOf" srcId="{C7F50C48-217C-4161-B6F1-7EDBBB941B48}" destId="{FA98E4EE-6E72-459C-A237-A5E58F5D0599}" srcOrd="0" destOrd="0" presId="urn:microsoft.com/office/officeart/2005/8/layout/hierarchy2"/>
    <dgm:cxn modelId="{36D5E92B-3D1F-4258-9724-9529815DFECA}" type="presOf" srcId="{BBDF7E36-F97D-4599-A7C8-3F63A0ABF56E}" destId="{B5D771D8-2E67-47B8-BD7A-FCBBBD15DF3A}" srcOrd="0" destOrd="0" presId="urn:microsoft.com/office/officeart/2005/8/layout/hierarchy2"/>
    <dgm:cxn modelId="{DCA74767-1E00-4A10-BC50-0B3FC3E2C96F}" type="presOf" srcId="{8DDE1585-5635-4F54-AC88-37E2E03537FB}" destId="{651AB51E-84AC-425F-94A9-4B460BFDE226}" srcOrd="0" destOrd="0" presId="urn:microsoft.com/office/officeart/2005/8/layout/hierarchy2"/>
    <dgm:cxn modelId="{42F4D889-396F-4F08-A13A-EA0076639D32}" type="presOf" srcId="{A2213137-95FE-46F2-B349-604BA7958429}" destId="{D0625885-8077-4874-992C-B878B637DB3D}" srcOrd="0" destOrd="0" presId="urn:microsoft.com/office/officeart/2005/8/layout/hierarchy2"/>
    <dgm:cxn modelId="{4C4E91BC-1F20-4E99-96D4-CA2E3FED98DE}" srcId="{C7F50C48-217C-4161-B6F1-7EDBBB941B48}" destId="{A2213137-95FE-46F2-B349-604BA7958429}" srcOrd="0" destOrd="0" parTransId="{8DDE1585-5635-4F54-AC88-37E2E03537FB}" sibTransId="{FC583E07-1CFF-4DC6-BE6D-770D8339B532}"/>
    <dgm:cxn modelId="{621AB8BE-DE78-4837-A49F-55A7B34CC388}" type="presOf" srcId="{8DDE1585-5635-4F54-AC88-37E2E03537FB}" destId="{C6E32595-C159-4689-86FC-EA472FF4857C}" srcOrd="1" destOrd="0" presId="urn:microsoft.com/office/officeart/2005/8/layout/hierarchy2"/>
    <dgm:cxn modelId="{833A84C7-8BDA-4F5D-BAB2-EFAF2E4FF254}" srcId="{65D17E70-52A8-46D2-8CA3-48369A564953}" destId="{C7F50C48-217C-4161-B6F1-7EDBBB941B48}" srcOrd="0" destOrd="0" parTransId="{D1F0167C-B80B-4D20-913B-1F4F7BF2DD31}" sibTransId="{06133A60-348F-452D-A473-B51CC9239224}"/>
    <dgm:cxn modelId="{70E7C3EC-F7A0-44E5-BA00-8432CB046AF3}" type="presOf" srcId="{65D17E70-52A8-46D2-8CA3-48369A564953}" destId="{9585A6EC-B9FC-42CB-83BB-4BE4395EDDB5}" srcOrd="0" destOrd="0" presId="urn:microsoft.com/office/officeart/2005/8/layout/hierarchy2"/>
    <dgm:cxn modelId="{F91F84F0-E47E-44F7-9EE0-35A80C0BD84F}" type="presOf" srcId="{8A268FCC-1C57-4D32-A042-95BF78E2912F}" destId="{8E7F8B7E-3BDA-4302-8B5C-38DC7FDFB175}" srcOrd="0" destOrd="0" presId="urn:microsoft.com/office/officeart/2005/8/layout/hierarchy2"/>
    <dgm:cxn modelId="{08DE3253-4A3A-4436-9E6D-CB5C92DA93B6}" type="presParOf" srcId="{9585A6EC-B9FC-42CB-83BB-4BE4395EDDB5}" destId="{208C3E27-5512-4B6A-A2DD-BC7FE8EA019F}" srcOrd="0" destOrd="0" presId="urn:microsoft.com/office/officeart/2005/8/layout/hierarchy2"/>
    <dgm:cxn modelId="{6F874604-921A-4A5B-A5A7-AA9A917828DA}" type="presParOf" srcId="{208C3E27-5512-4B6A-A2DD-BC7FE8EA019F}" destId="{FA98E4EE-6E72-459C-A237-A5E58F5D0599}" srcOrd="0" destOrd="0" presId="urn:microsoft.com/office/officeart/2005/8/layout/hierarchy2"/>
    <dgm:cxn modelId="{C7B19F5E-89D9-4A29-92CB-6FE57A8EBB2A}" type="presParOf" srcId="{208C3E27-5512-4B6A-A2DD-BC7FE8EA019F}" destId="{7D53FF1C-30D9-49CD-ACA5-23884A36821D}" srcOrd="1" destOrd="0" presId="urn:microsoft.com/office/officeart/2005/8/layout/hierarchy2"/>
    <dgm:cxn modelId="{CB9B9835-4B54-4063-A74C-9A107C38FE75}" type="presParOf" srcId="{7D53FF1C-30D9-49CD-ACA5-23884A36821D}" destId="{651AB51E-84AC-425F-94A9-4B460BFDE226}" srcOrd="0" destOrd="0" presId="urn:microsoft.com/office/officeart/2005/8/layout/hierarchy2"/>
    <dgm:cxn modelId="{AC1E0BBA-5B6D-42A2-8764-4258EA4C96C0}" type="presParOf" srcId="{651AB51E-84AC-425F-94A9-4B460BFDE226}" destId="{C6E32595-C159-4689-86FC-EA472FF4857C}" srcOrd="0" destOrd="0" presId="urn:microsoft.com/office/officeart/2005/8/layout/hierarchy2"/>
    <dgm:cxn modelId="{249DC366-609A-46AD-A2FF-FF95A75A538B}" type="presParOf" srcId="{7D53FF1C-30D9-49CD-ACA5-23884A36821D}" destId="{F933BFCB-7D89-413B-95A5-66913C038E91}" srcOrd="1" destOrd="0" presId="urn:microsoft.com/office/officeart/2005/8/layout/hierarchy2"/>
    <dgm:cxn modelId="{FFC58B56-5D18-4741-BC4B-9CAEC8260D92}" type="presParOf" srcId="{F933BFCB-7D89-413B-95A5-66913C038E91}" destId="{D0625885-8077-4874-992C-B878B637DB3D}" srcOrd="0" destOrd="0" presId="urn:microsoft.com/office/officeart/2005/8/layout/hierarchy2"/>
    <dgm:cxn modelId="{16FD379F-7E0A-43CA-BE7F-5F9774573912}" type="presParOf" srcId="{F933BFCB-7D89-413B-95A5-66913C038E91}" destId="{FDCC194B-1C49-4FB2-8100-F51BE4690767}" srcOrd="1" destOrd="0" presId="urn:microsoft.com/office/officeart/2005/8/layout/hierarchy2"/>
    <dgm:cxn modelId="{0040CD68-67A2-4B15-BBEB-9291C10B7DD3}" type="presParOf" srcId="{7D53FF1C-30D9-49CD-ACA5-23884A36821D}" destId="{8E7F8B7E-3BDA-4302-8B5C-38DC7FDFB175}" srcOrd="2" destOrd="0" presId="urn:microsoft.com/office/officeart/2005/8/layout/hierarchy2"/>
    <dgm:cxn modelId="{90776458-163E-4A4C-BF5D-3C945CBD0202}" type="presParOf" srcId="{8E7F8B7E-3BDA-4302-8B5C-38DC7FDFB175}" destId="{D19C2EA9-B6E8-4835-9629-E6D8F9D2FD8B}" srcOrd="0" destOrd="0" presId="urn:microsoft.com/office/officeart/2005/8/layout/hierarchy2"/>
    <dgm:cxn modelId="{E5EA8DF5-3955-4F41-A3C7-20972549886C}" type="presParOf" srcId="{7D53FF1C-30D9-49CD-ACA5-23884A36821D}" destId="{D0920E80-3C70-4793-BD0E-8D9A142F1A12}" srcOrd="3" destOrd="0" presId="urn:microsoft.com/office/officeart/2005/8/layout/hierarchy2"/>
    <dgm:cxn modelId="{B850D18A-3E71-41D9-B0D9-5E336F24F703}" type="presParOf" srcId="{D0920E80-3C70-4793-BD0E-8D9A142F1A12}" destId="{B5D771D8-2E67-47B8-BD7A-FCBBBD15DF3A}" srcOrd="0" destOrd="0" presId="urn:microsoft.com/office/officeart/2005/8/layout/hierarchy2"/>
    <dgm:cxn modelId="{962C8E05-4681-4EB4-AC68-599205E6D0E3}" type="presParOf" srcId="{D0920E80-3C70-4793-BD0E-8D9A142F1A12}" destId="{0014E3CC-B91D-49B5-B5DE-FF0778D00FC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714B3E-F134-4FE5-8D54-CB5F05AA84C8}" type="doc">
      <dgm:prSet loTypeId="urn:microsoft.com/office/officeart/2005/8/layout/hierarchy2" loCatId="hierarchy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IN"/>
        </a:p>
      </dgm:t>
    </dgm:pt>
    <dgm:pt modelId="{1A0634B7-798F-4127-9427-8E8037EDF5FB}">
      <dgm:prSet phldrT="[Text]"/>
      <dgm:spPr/>
      <dgm:t>
        <a:bodyPr/>
        <a:lstStyle/>
        <a:p>
          <a:r>
            <a:rPr lang="en-IN" b="1" dirty="0"/>
            <a:t>Expansion</a:t>
          </a:r>
        </a:p>
      </dgm:t>
    </dgm:pt>
    <dgm:pt modelId="{1327029A-7D64-48EB-B96E-97478CA53D4E}" type="parTrans" cxnId="{694CB4AD-2583-4F89-B4F3-DE8C110B4E08}">
      <dgm:prSet/>
      <dgm:spPr/>
      <dgm:t>
        <a:bodyPr/>
        <a:lstStyle/>
        <a:p>
          <a:endParaRPr lang="en-IN" b="1"/>
        </a:p>
      </dgm:t>
    </dgm:pt>
    <dgm:pt modelId="{5E23B386-3096-4E4F-A57A-1924982BB0E5}" type="sibTrans" cxnId="{694CB4AD-2583-4F89-B4F3-DE8C110B4E08}">
      <dgm:prSet/>
      <dgm:spPr/>
      <dgm:t>
        <a:bodyPr/>
        <a:lstStyle/>
        <a:p>
          <a:endParaRPr lang="en-IN" b="1"/>
        </a:p>
      </dgm:t>
    </dgm:pt>
    <dgm:pt modelId="{B8503C95-76BB-4DD3-BE27-25612D96A38A}">
      <dgm:prSet phldrT="[Text]"/>
      <dgm:spPr/>
      <dgm:t>
        <a:bodyPr/>
        <a:lstStyle/>
        <a:p>
          <a:r>
            <a:rPr lang="en-IN" b="1" dirty="0"/>
            <a:t>Fixed</a:t>
          </a:r>
        </a:p>
      </dgm:t>
    </dgm:pt>
    <dgm:pt modelId="{8ECED700-65F8-4855-A78F-862813395448}" type="parTrans" cxnId="{565AB994-6BDF-41F3-ADAD-4FD4193517D0}">
      <dgm:prSet/>
      <dgm:spPr/>
      <dgm:t>
        <a:bodyPr/>
        <a:lstStyle/>
        <a:p>
          <a:endParaRPr lang="en-IN" b="1"/>
        </a:p>
      </dgm:t>
    </dgm:pt>
    <dgm:pt modelId="{1057A300-1116-40A3-82A7-B2A952D5B2DB}" type="sibTrans" cxnId="{565AB994-6BDF-41F3-ADAD-4FD4193517D0}">
      <dgm:prSet/>
      <dgm:spPr/>
      <dgm:t>
        <a:bodyPr/>
        <a:lstStyle/>
        <a:p>
          <a:endParaRPr lang="en-IN" b="1"/>
        </a:p>
      </dgm:t>
    </dgm:pt>
    <dgm:pt modelId="{2223ED1A-8F26-470B-BDB7-2975223B1C73}">
      <dgm:prSet phldrT="[Text]"/>
      <dgm:spPr/>
      <dgm:t>
        <a:bodyPr/>
        <a:lstStyle/>
        <a:p>
          <a:r>
            <a:rPr lang="en-IN" b="1" dirty="0"/>
            <a:t>Removable</a:t>
          </a:r>
        </a:p>
      </dgm:t>
    </dgm:pt>
    <dgm:pt modelId="{47D9D620-6625-4FCC-BF1D-B60FFEB83E70}" type="parTrans" cxnId="{40E86891-AD92-4FAD-A228-A60BD1A9F081}">
      <dgm:prSet/>
      <dgm:spPr/>
      <dgm:t>
        <a:bodyPr/>
        <a:lstStyle/>
        <a:p>
          <a:endParaRPr lang="en-IN" b="1"/>
        </a:p>
      </dgm:t>
    </dgm:pt>
    <dgm:pt modelId="{218F3B0C-C69C-4DB5-B2B6-93A8924F4475}" type="sibTrans" cxnId="{40E86891-AD92-4FAD-A228-A60BD1A9F081}">
      <dgm:prSet/>
      <dgm:spPr/>
      <dgm:t>
        <a:bodyPr/>
        <a:lstStyle/>
        <a:p>
          <a:endParaRPr lang="en-IN" b="1"/>
        </a:p>
      </dgm:t>
    </dgm:pt>
    <dgm:pt modelId="{5EC03CE6-DD52-4421-B0F9-EB3BC53FA5BD}" type="pres">
      <dgm:prSet presAssocID="{84714B3E-F134-4FE5-8D54-CB5F05AA84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1EC857-2210-4737-9861-7EDF1B4E2EC0}" type="pres">
      <dgm:prSet presAssocID="{1A0634B7-798F-4127-9427-8E8037EDF5FB}" presName="root1" presStyleCnt="0"/>
      <dgm:spPr/>
    </dgm:pt>
    <dgm:pt modelId="{541A2686-7FE6-496C-B37F-C973EFCDA9F8}" type="pres">
      <dgm:prSet presAssocID="{1A0634B7-798F-4127-9427-8E8037EDF5FB}" presName="LevelOneTextNode" presStyleLbl="node0" presStyleIdx="0" presStyleCnt="1">
        <dgm:presLayoutVars>
          <dgm:chPref val="3"/>
        </dgm:presLayoutVars>
      </dgm:prSet>
      <dgm:spPr/>
    </dgm:pt>
    <dgm:pt modelId="{2571D4CB-60CB-434A-B950-6490F48AC276}" type="pres">
      <dgm:prSet presAssocID="{1A0634B7-798F-4127-9427-8E8037EDF5FB}" presName="level2hierChild" presStyleCnt="0"/>
      <dgm:spPr/>
    </dgm:pt>
    <dgm:pt modelId="{9F752B7F-FC9D-4EE5-B6C2-F99EC443C683}" type="pres">
      <dgm:prSet presAssocID="{8ECED700-65F8-4855-A78F-862813395448}" presName="conn2-1" presStyleLbl="parChTrans1D2" presStyleIdx="0" presStyleCnt="2"/>
      <dgm:spPr/>
    </dgm:pt>
    <dgm:pt modelId="{1ECDCF6D-A610-45C9-92BB-1D8827E0B8DA}" type="pres">
      <dgm:prSet presAssocID="{8ECED700-65F8-4855-A78F-862813395448}" presName="connTx" presStyleLbl="parChTrans1D2" presStyleIdx="0" presStyleCnt="2"/>
      <dgm:spPr/>
    </dgm:pt>
    <dgm:pt modelId="{E31ABE68-E165-4B4A-9B16-D84DE6076E10}" type="pres">
      <dgm:prSet presAssocID="{B8503C95-76BB-4DD3-BE27-25612D96A38A}" presName="root2" presStyleCnt="0"/>
      <dgm:spPr/>
    </dgm:pt>
    <dgm:pt modelId="{4EA98F78-BDFB-4432-BFBD-31A380191716}" type="pres">
      <dgm:prSet presAssocID="{B8503C95-76BB-4DD3-BE27-25612D96A38A}" presName="LevelTwoTextNode" presStyleLbl="node2" presStyleIdx="0" presStyleCnt="2">
        <dgm:presLayoutVars>
          <dgm:chPref val="3"/>
        </dgm:presLayoutVars>
      </dgm:prSet>
      <dgm:spPr/>
    </dgm:pt>
    <dgm:pt modelId="{8C4F0FB6-C410-4B88-B289-F19E27E03CC3}" type="pres">
      <dgm:prSet presAssocID="{B8503C95-76BB-4DD3-BE27-25612D96A38A}" presName="level3hierChild" presStyleCnt="0"/>
      <dgm:spPr/>
    </dgm:pt>
    <dgm:pt modelId="{3EF2914B-DA55-47E0-A742-1B5CB8912E29}" type="pres">
      <dgm:prSet presAssocID="{47D9D620-6625-4FCC-BF1D-B60FFEB83E70}" presName="conn2-1" presStyleLbl="parChTrans1D2" presStyleIdx="1" presStyleCnt="2"/>
      <dgm:spPr/>
    </dgm:pt>
    <dgm:pt modelId="{F6EAAB58-6C16-4C59-A287-31961DE688F8}" type="pres">
      <dgm:prSet presAssocID="{47D9D620-6625-4FCC-BF1D-B60FFEB83E70}" presName="connTx" presStyleLbl="parChTrans1D2" presStyleIdx="1" presStyleCnt="2"/>
      <dgm:spPr/>
    </dgm:pt>
    <dgm:pt modelId="{02BA82B9-C0E1-4083-89AF-019F45A8103F}" type="pres">
      <dgm:prSet presAssocID="{2223ED1A-8F26-470B-BDB7-2975223B1C73}" presName="root2" presStyleCnt="0"/>
      <dgm:spPr/>
    </dgm:pt>
    <dgm:pt modelId="{0E5288DB-F8D4-4ADE-BC9D-57AC5DEFCA4C}" type="pres">
      <dgm:prSet presAssocID="{2223ED1A-8F26-470B-BDB7-2975223B1C73}" presName="LevelTwoTextNode" presStyleLbl="node2" presStyleIdx="1" presStyleCnt="2">
        <dgm:presLayoutVars>
          <dgm:chPref val="3"/>
        </dgm:presLayoutVars>
      </dgm:prSet>
      <dgm:spPr/>
    </dgm:pt>
    <dgm:pt modelId="{C844197F-A474-4D5C-A645-BDDC71D1CC38}" type="pres">
      <dgm:prSet presAssocID="{2223ED1A-8F26-470B-BDB7-2975223B1C73}" presName="level3hierChild" presStyleCnt="0"/>
      <dgm:spPr/>
    </dgm:pt>
  </dgm:ptLst>
  <dgm:cxnLst>
    <dgm:cxn modelId="{E4CBF933-FB06-4958-8A22-2D187E869869}" type="presOf" srcId="{8ECED700-65F8-4855-A78F-862813395448}" destId="{1ECDCF6D-A610-45C9-92BB-1D8827E0B8DA}" srcOrd="1" destOrd="0" presId="urn:microsoft.com/office/officeart/2005/8/layout/hierarchy2"/>
    <dgm:cxn modelId="{B140BA5C-C1AB-4482-A63C-867418021D50}" type="presOf" srcId="{2223ED1A-8F26-470B-BDB7-2975223B1C73}" destId="{0E5288DB-F8D4-4ADE-BC9D-57AC5DEFCA4C}" srcOrd="0" destOrd="0" presId="urn:microsoft.com/office/officeart/2005/8/layout/hierarchy2"/>
    <dgm:cxn modelId="{D94AAF63-B320-46CF-8DEC-C99C458BED03}" type="presOf" srcId="{B8503C95-76BB-4DD3-BE27-25612D96A38A}" destId="{4EA98F78-BDFB-4432-BFBD-31A380191716}" srcOrd="0" destOrd="0" presId="urn:microsoft.com/office/officeart/2005/8/layout/hierarchy2"/>
    <dgm:cxn modelId="{40E86891-AD92-4FAD-A228-A60BD1A9F081}" srcId="{1A0634B7-798F-4127-9427-8E8037EDF5FB}" destId="{2223ED1A-8F26-470B-BDB7-2975223B1C73}" srcOrd="1" destOrd="0" parTransId="{47D9D620-6625-4FCC-BF1D-B60FFEB83E70}" sibTransId="{218F3B0C-C69C-4DB5-B2B6-93A8924F4475}"/>
    <dgm:cxn modelId="{565AB994-6BDF-41F3-ADAD-4FD4193517D0}" srcId="{1A0634B7-798F-4127-9427-8E8037EDF5FB}" destId="{B8503C95-76BB-4DD3-BE27-25612D96A38A}" srcOrd="0" destOrd="0" parTransId="{8ECED700-65F8-4855-A78F-862813395448}" sibTransId="{1057A300-1116-40A3-82A7-B2A952D5B2DB}"/>
    <dgm:cxn modelId="{FE94B0AD-2FAF-4C64-AFEF-C70A762A8D92}" type="presOf" srcId="{84714B3E-F134-4FE5-8D54-CB5F05AA84C8}" destId="{5EC03CE6-DD52-4421-B0F9-EB3BC53FA5BD}" srcOrd="0" destOrd="0" presId="urn:microsoft.com/office/officeart/2005/8/layout/hierarchy2"/>
    <dgm:cxn modelId="{694CB4AD-2583-4F89-B4F3-DE8C110B4E08}" srcId="{84714B3E-F134-4FE5-8D54-CB5F05AA84C8}" destId="{1A0634B7-798F-4127-9427-8E8037EDF5FB}" srcOrd="0" destOrd="0" parTransId="{1327029A-7D64-48EB-B96E-97478CA53D4E}" sibTransId="{5E23B386-3096-4E4F-A57A-1924982BB0E5}"/>
    <dgm:cxn modelId="{6F9673C4-6A16-40EE-92AC-B67467CEF4F4}" type="presOf" srcId="{1A0634B7-798F-4127-9427-8E8037EDF5FB}" destId="{541A2686-7FE6-496C-B37F-C973EFCDA9F8}" srcOrd="0" destOrd="0" presId="urn:microsoft.com/office/officeart/2005/8/layout/hierarchy2"/>
    <dgm:cxn modelId="{96E43EC8-66CD-4621-BA89-27CA5B90629F}" type="presOf" srcId="{47D9D620-6625-4FCC-BF1D-B60FFEB83E70}" destId="{3EF2914B-DA55-47E0-A742-1B5CB8912E29}" srcOrd="0" destOrd="0" presId="urn:microsoft.com/office/officeart/2005/8/layout/hierarchy2"/>
    <dgm:cxn modelId="{C65FDECA-F29D-4305-AEEA-3A53DA4200A8}" type="presOf" srcId="{47D9D620-6625-4FCC-BF1D-B60FFEB83E70}" destId="{F6EAAB58-6C16-4C59-A287-31961DE688F8}" srcOrd="1" destOrd="0" presId="urn:microsoft.com/office/officeart/2005/8/layout/hierarchy2"/>
    <dgm:cxn modelId="{58596BF0-7FD3-4292-ABB2-9EEADA107EB5}" type="presOf" srcId="{8ECED700-65F8-4855-A78F-862813395448}" destId="{9F752B7F-FC9D-4EE5-B6C2-F99EC443C683}" srcOrd="0" destOrd="0" presId="urn:microsoft.com/office/officeart/2005/8/layout/hierarchy2"/>
    <dgm:cxn modelId="{5F3ABAD9-9805-406A-A617-7F128E81CA04}" type="presParOf" srcId="{5EC03CE6-DD52-4421-B0F9-EB3BC53FA5BD}" destId="{021EC857-2210-4737-9861-7EDF1B4E2EC0}" srcOrd="0" destOrd="0" presId="urn:microsoft.com/office/officeart/2005/8/layout/hierarchy2"/>
    <dgm:cxn modelId="{0F89F06C-00CD-452F-B304-8308C6E443F4}" type="presParOf" srcId="{021EC857-2210-4737-9861-7EDF1B4E2EC0}" destId="{541A2686-7FE6-496C-B37F-C973EFCDA9F8}" srcOrd="0" destOrd="0" presId="urn:microsoft.com/office/officeart/2005/8/layout/hierarchy2"/>
    <dgm:cxn modelId="{EC4DBD13-297C-4EA5-90DD-1FCF42F835EE}" type="presParOf" srcId="{021EC857-2210-4737-9861-7EDF1B4E2EC0}" destId="{2571D4CB-60CB-434A-B950-6490F48AC276}" srcOrd="1" destOrd="0" presId="urn:microsoft.com/office/officeart/2005/8/layout/hierarchy2"/>
    <dgm:cxn modelId="{8FD30DBC-F721-47B1-AC6F-59CA22575731}" type="presParOf" srcId="{2571D4CB-60CB-434A-B950-6490F48AC276}" destId="{9F752B7F-FC9D-4EE5-B6C2-F99EC443C683}" srcOrd="0" destOrd="0" presId="urn:microsoft.com/office/officeart/2005/8/layout/hierarchy2"/>
    <dgm:cxn modelId="{7C24B9FB-BB6A-4D9A-B3BD-939BE530696B}" type="presParOf" srcId="{9F752B7F-FC9D-4EE5-B6C2-F99EC443C683}" destId="{1ECDCF6D-A610-45C9-92BB-1D8827E0B8DA}" srcOrd="0" destOrd="0" presId="urn:microsoft.com/office/officeart/2005/8/layout/hierarchy2"/>
    <dgm:cxn modelId="{E7013A9F-D420-414F-BACF-E2AD7CD9490B}" type="presParOf" srcId="{2571D4CB-60CB-434A-B950-6490F48AC276}" destId="{E31ABE68-E165-4B4A-9B16-D84DE6076E10}" srcOrd="1" destOrd="0" presId="urn:microsoft.com/office/officeart/2005/8/layout/hierarchy2"/>
    <dgm:cxn modelId="{9E4B311C-2F24-4238-82C5-34A3B77F0C21}" type="presParOf" srcId="{E31ABE68-E165-4B4A-9B16-D84DE6076E10}" destId="{4EA98F78-BDFB-4432-BFBD-31A380191716}" srcOrd="0" destOrd="0" presId="urn:microsoft.com/office/officeart/2005/8/layout/hierarchy2"/>
    <dgm:cxn modelId="{167AD0F4-2235-404A-B589-D8AB3A3B19C2}" type="presParOf" srcId="{E31ABE68-E165-4B4A-9B16-D84DE6076E10}" destId="{8C4F0FB6-C410-4B88-B289-F19E27E03CC3}" srcOrd="1" destOrd="0" presId="urn:microsoft.com/office/officeart/2005/8/layout/hierarchy2"/>
    <dgm:cxn modelId="{6956307D-0ADF-43BF-8361-34FA2E6EDDF9}" type="presParOf" srcId="{2571D4CB-60CB-434A-B950-6490F48AC276}" destId="{3EF2914B-DA55-47E0-A742-1B5CB8912E29}" srcOrd="2" destOrd="0" presId="urn:microsoft.com/office/officeart/2005/8/layout/hierarchy2"/>
    <dgm:cxn modelId="{5AEFCC96-4D5D-4E71-876C-BC97B2BA0260}" type="presParOf" srcId="{3EF2914B-DA55-47E0-A742-1B5CB8912E29}" destId="{F6EAAB58-6C16-4C59-A287-31961DE688F8}" srcOrd="0" destOrd="0" presId="urn:microsoft.com/office/officeart/2005/8/layout/hierarchy2"/>
    <dgm:cxn modelId="{B1832C9D-1E7F-4D39-BAE7-6EA357670E33}" type="presParOf" srcId="{2571D4CB-60CB-434A-B950-6490F48AC276}" destId="{02BA82B9-C0E1-4083-89AF-019F45A8103F}" srcOrd="3" destOrd="0" presId="urn:microsoft.com/office/officeart/2005/8/layout/hierarchy2"/>
    <dgm:cxn modelId="{848AB444-8DAE-4636-8EDA-F66D8F2D3B7C}" type="presParOf" srcId="{02BA82B9-C0E1-4083-89AF-019F45A8103F}" destId="{0E5288DB-F8D4-4ADE-BC9D-57AC5DEFCA4C}" srcOrd="0" destOrd="0" presId="urn:microsoft.com/office/officeart/2005/8/layout/hierarchy2"/>
    <dgm:cxn modelId="{44DF9645-1EAA-4B85-9FFB-4FE4BAAE0CE4}" type="presParOf" srcId="{02BA82B9-C0E1-4083-89AF-019F45A8103F}" destId="{C844197F-A474-4D5C-A645-BDDC71D1CC3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05B160-A388-48AA-A031-444AD99BD6D8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86628D2-C3CE-4EED-AEB3-588059744145}">
      <dgm:prSet phldrT="[Text]"/>
      <dgm:spPr/>
      <dgm:t>
        <a:bodyPr/>
        <a:lstStyle/>
        <a:p>
          <a:r>
            <a:rPr lang="en-US" dirty="0"/>
            <a:t>Removable expansion devices</a:t>
          </a:r>
          <a:endParaRPr lang="en-IN" dirty="0"/>
        </a:p>
      </dgm:t>
    </dgm:pt>
    <dgm:pt modelId="{C629EFE4-AAF7-48A4-8A05-E24C016CD28D}" type="parTrans" cxnId="{44CE9622-A65B-456D-9C86-A5FDF4BCC6B2}">
      <dgm:prSet/>
      <dgm:spPr/>
      <dgm:t>
        <a:bodyPr/>
        <a:lstStyle/>
        <a:p>
          <a:endParaRPr lang="en-IN"/>
        </a:p>
      </dgm:t>
    </dgm:pt>
    <dgm:pt modelId="{ADF28921-07DE-4318-AE38-021BAB71FDBF}" type="sibTrans" cxnId="{44CE9622-A65B-456D-9C86-A5FDF4BCC6B2}">
      <dgm:prSet/>
      <dgm:spPr/>
      <dgm:t>
        <a:bodyPr/>
        <a:lstStyle/>
        <a:p>
          <a:endParaRPr lang="en-IN"/>
        </a:p>
      </dgm:t>
    </dgm:pt>
    <dgm:pt modelId="{B15C44CA-F299-4922-85AB-846F5931789E}">
      <dgm:prSet phldrT="[Text]" custT="1"/>
      <dgm:spPr/>
      <dgm:t>
        <a:bodyPr/>
        <a:lstStyle/>
        <a:p>
          <a:r>
            <a:rPr lang="en-US" sz="3200" dirty="0"/>
            <a:t>Coffin spring</a:t>
          </a:r>
          <a:endParaRPr lang="en-IN" sz="3200" dirty="0"/>
        </a:p>
      </dgm:t>
    </dgm:pt>
    <dgm:pt modelId="{F0332DCE-C5D3-455D-92EF-601F4BBC8CC7}" type="parTrans" cxnId="{BC2184CB-9DB9-4518-8B93-BDBAFA0C4C31}">
      <dgm:prSet/>
      <dgm:spPr/>
      <dgm:t>
        <a:bodyPr/>
        <a:lstStyle/>
        <a:p>
          <a:endParaRPr lang="en-IN"/>
        </a:p>
      </dgm:t>
    </dgm:pt>
    <dgm:pt modelId="{A00ED664-3FD7-4550-B07E-C3C6B5DF0D4A}" type="sibTrans" cxnId="{BC2184CB-9DB9-4518-8B93-BDBAFA0C4C31}">
      <dgm:prSet/>
      <dgm:spPr/>
      <dgm:t>
        <a:bodyPr/>
        <a:lstStyle/>
        <a:p>
          <a:endParaRPr lang="en-IN"/>
        </a:p>
      </dgm:t>
    </dgm:pt>
    <dgm:pt modelId="{4763B98E-2CD1-4662-AAFA-06658270451A}">
      <dgm:prSet phldrT="[Text]"/>
      <dgm:spPr/>
      <dgm:t>
        <a:bodyPr/>
        <a:lstStyle/>
        <a:p>
          <a:r>
            <a:rPr lang="en-US" dirty="0"/>
            <a:t>Slow expansion screws</a:t>
          </a:r>
          <a:endParaRPr lang="en-IN" dirty="0"/>
        </a:p>
      </dgm:t>
    </dgm:pt>
    <dgm:pt modelId="{129CD608-AFD7-46CA-BB2A-C133D84742D5}" type="parTrans" cxnId="{B7CD17C0-F852-4FB6-A2FA-0D5B743C6015}">
      <dgm:prSet/>
      <dgm:spPr/>
      <dgm:t>
        <a:bodyPr/>
        <a:lstStyle/>
        <a:p>
          <a:endParaRPr lang="en-IN"/>
        </a:p>
      </dgm:t>
    </dgm:pt>
    <dgm:pt modelId="{3461FC5A-BF2D-485C-906D-7997E257C7B8}" type="sibTrans" cxnId="{B7CD17C0-F852-4FB6-A2FA-0D5B743C6015}">
      <dgm:prSet/>
      <dgm:spPr/>
      <dgm:t>
        <a:bodyPr/>
        <a:lstStyle/>
        <a:p>
          <a:endParaRPr lang="en-IN"/>
        </a:p>
      </dgm:t>
    </dgm:pt>
    <dgm:pt modelId="{AFADEDE5-84B7-42B8-80C0-4D5C923FD605}" type="pres">
      <dgm:prSet presAssocID="{DC05B160-A388-48AA-A031-444AD99BD6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C61B2A-9DA6-46E2-B8C1-78E050CAAB2F}" type="pres">
      <dgm:prSet presAssocID="{E86628D2-C3CE-4EED-AEB3-588059744145}" presName="hierRoot1" presStyleCnt="0">
        <dgm:presLayoutVars>
          <dgm:hierBranch val="init"/>
        </dgm:presLayoutVars>
      </dgm:prSet>
      <dgm:spPr/>
    </dgm:pt>
    <dgm:pt modelId="{040E132B-E732-44DC-9BBA-ED96663060B9}" type="pres">
      <dgm:prSet presAssocID="{E86628D2-C3CE-4EED-AEB3-588059744145}" presName="rootComposite1" presStyleCnt="0"/>
      <dgm:spPr/>
    </dgm:pt>
    <dgm:pt modelId="{6A5EBD17-86D1-49DC-8362-ACD40F55460A}" type="pres">
      <dgm:prSet presAssocID="{E86628D2-C3CE-4EED-AEB3-588059744145}" presName="rootText1" presStyleLbl="node0" presStyleIdx="0" presStyleCnt="1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6FB8EDD8-55B3-4F61-8959-B8CAC2BC0817}" type="pres">
      <dgm:prSet presAssocID="{E86628D2-C3CE-4EED-AEB3-588059744145}" presName="rootConnector1" presStyleLbl="node1" presStyleIdx="0" presStyleCnt="0"/>
      <dgm:spPr/>
    </dgm:pt>
    <dgm:pt modelId="{45BBE72C-9E09-4699-BF55-EF304F75FDA3}" type="pres">
      <dgm:prSet presAssocID="{E86628D2-C3CE-4EED-AEB3-588059744145}" presName="hierChild2" presStyleCnt="0"/>
      <dgm:spPr/>
    </dgm:pt>
    <dgm:pt modelId="{FE940D34-7309-4785-9621-87B08184CC93}" type="pres">
      <dgm:prSet presAssocID="{F0332DCE-C5D3-455D-92EF-601F4BBC8CC7}" presName="Name37" presStyleLbl="parChTrans1D2" presStyleIdx="0" presStyleCnt="2"/>
      <dgm:spPr/>
    </dgm:pt>
    <dgm:pt modelId="{BD263C18-9A42-4999-8CBE-E564B11C7F53}" type="pres">
      <dgm:prSet presAssocID="{B15C44CA-F299-4922-85AB-846F5931789E}" presName="hierRoot2" presStyleCnt="0">
        <dgm:presLayoutVars>
          <dgm:hierBranch val="init"/>
        </dgm:presLayoutVars>
      </dgm:prSet>
      <dgm:spPr/>
    </dgm:pt>
    <dgm:pt modelId="{36FE9DAE-5031-4B76-ABCD-ED7F91054B6D}" type="pres">
      <dgm:prSet presAssocID="{B15C44CA-F299-4922-85AB-846F5931789E}" presName="rootComposite" presStyleCnt="0"/>
      <dgm:spPr/>
    </dgm:pt>
    <dgm:pt modelId="{6C2D4CE4-7FC5-40BF-81CA-59965035455D}" type="pres">
      <dgm:prSet presAssocID="{B15C44CA-F299-4922-85AB-846F5931789E}" presName="rootText" presStyleLbl="node2" presStyleIdx="0" presStyleCnt="2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E8DC4E7A-BEB8-44C2-BDC9-F5D92CFAF6E5}" type="pres">
      <dgm:prSet presAssocID="{B15C44CA-F299-4922-85AB-846F5931789E}" presName="rootConnector" presStyleLbl="node2" presStyleIdx="0" presStyleCnt="2"/>
      <dgm:spPr/>
    </dgm:pt>
    <dgm:pt modelId="{11F21EDE-B859-44BD-A3FE-1EAB5B3DBCCE}" type="pres">
      <dgm:prSet presAssocID="{B15C44CA-F299-4922-85AB-846F5931789E}" presName="hierChild4" presStyleCnt="0"/>
      <dgm:spPr/>
    </dgm:pt>
    <dgm:pt modelId="{373EFD8C-F798-41A1-818F-161B2ADE6C58}" type="pres">
      <dgm:prSet presAssocID="{B15C44CA-F299-4922-85AB-846F5931789E}" presName="hierChild5" presStyleCnt="0"/>
      <dgm:spPr/>
    </dgm:pt>
    <dgm:pt modelId="{038C0ABB-2CD1-42A5-9F59-7EF5380E2494}" type="pres">
      <dgm:prSet presAssocID="{129CD608-AFD7-46CA-BB2A-C133D84742D5}" presName="Name37" presStyleLbl="parChTrans1D2" presStyleIdx="1" presStyleCnt="2"/>
      <dgm:spPr/>
    </dgm:pt>
    <dgm:pt modelId="{696C38F1-33FD-4564-AAB6-8DA5F9AA695A}" type="pres">
      <dgm:prSet presAssocID="{4763B98E-2CD1-4662-AAFA-06658270451A}" presName="hierRoot2" presStyleCnt="0">
        <dgm:presLayoutVars>
          <dgm:hierBranch val="init"/>
        </dgm:presLayoutVars>
      </dgm:prSet>
      <dgm:spPr/>
    </dgm:pt>
    <dgm:pt modelId="{FEEF864D-38B7-4940-B990-8DD438FBE79A}" type="pres">
      <dgm:prSet presAssocID="{4763B98E-2CD1-4662-AAFA-06658270451A}" presName="rootComposite" presStyleCnt="0"/>
      <dgm:spPr/>
    </dgm:pt>
    <dgm:pt modelId="{70EC2992-52AC-48AE-825A-40CB40978BAE}" type="pres">
      <dgm:prSet presAssocID="{4763B98E-2CD1-4662-AAFA-06658270451A}" presName="rootText" presStyleLbl="node2" presStyleIdx="1" presStyleCnt="2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5E07C68C-CFCE-4A9A-8A15-59D00288EBCB}" type="pres">
      <dgm:prSet presAssocID="{4763B98E-2CD1-4662-AAFA-06658270451A}" presName="rootConnector" presStyleLbl="node2" presStyleIdx="1" presStyleCnt="2"/>
      <dgm:spPr/>
    </dgm:pt>
    <dgm:pt modelId="{30C071C0-1D09-4DA5-BA62-1C45AD5D096C}" type="pres">
      <dgm:prSet presAssocID="{4763B98E-2CD1-4662-AAFA-06658270451A}" presName="hierChild4" presStyleCnt="0"/>
      <dgm:spPr/>
    </dgm:pt>
    <dgm:pt modelId="{6E3B32EE-57AE-477A-B14C-84A6C97F7231}" type="pres">
      <dgm:prSet presAssocID="{4763B98E-2CD1-4662-AAFA-06658270451A}" presName="hierChild5" presStyleCnt="0"/>
      <dgm:spPr/>
    </dgm:pt>
    <dgm:pt modelId="{34F1F270-9621-4555-BB6F-57DE7D384526}" type="pres">
      <dgm:prSet presAssocID="{E86628D2-C3CE-4EED-AEB3-588059744145}" presName="hierChild3" presStyleCnt="0"/>
      <dgm:spPr/>
    </dgm:pt>
  </dgm:ptLst>
  <dgm:cxnLst>
    <dgm:cxn modelId="{6D5C4210-CAC7-4E32-BA1B-1B1FBEEEE5AD}" type="presOf" srcId="{4763B98E-2CD1-4662-AAFA-06658270451A}" destId="{70EC2992-52AC-48AE-825A-40CB40978BAE}" srcOrd="0" destOrd="0" presId="urn:microsoft.com/office/officeart/2005/8/layout/orgChart1"/>
    <dgm:cxn modelId="{44CE9622-A65B-456D-9C86-A5FDF4BCC6B2}" srcId="{DC05B160-A388-48AA-A031-444AD99BD6D8}" destId="{E86628D2-C3CE-4EED-AEB3-588059744145}" srcOrd="0" destOrd="0" parTransId="{C629EFE4-AAF7-48A4-8A05-E24C016CD28D}" sibTransId="{ADF28921-07DE-4318-AE38-021BAB71FDBF}"/>
    <dgm:cxn modelId="{7FDAB928-66E8-4665-9877-FC54435844C4}" type="presOf" srcId="{129CD608-AFD7-46CA-BB2A-C133D84742D5}" destId="{038C0ABB-2CD1-42A5-9F59-7EF5380E2494}" srcOrd="0" destOrd="0" presId="urn:microsoft.com/office/officeart/2005/8/layout/orgChart1"/>
    <dgm:cxn modelId="{52757040-7EBC-4DA6-AEA1-2D8A60BAB543}" type="presOf" srcId="{E86628D2-C3CE-4EED-AEB3-588059744145}" destId="{6FB8EDD8-55B3-4F61-8959-B8CAC2BC0817}" srcOrd="1" destOrd="0" presId="urn:microsoft.com/office/officeart/2005/8/layout/orgChart1"/>
    <dgm:cxn modelId="{8CB09F6F-A400-40D0-965D-57E99BAB603B}" type="presOf" srcId="{4763B98E-2CD1-4662-AAFA-06658270451A}" destId="{5E07C68C-CFCE-4A9A-8A15-59D00288EBCB}" srcOrd="1" destOrd="0" presId="urn:microsoft.com/office/officeart/2005/8/layout/orgChart1"/>
    <dgm:cxn modelId="{1EAB56A6-9205-4676-BB5E-589CE3597CE5}" type="presOf" srcId="{B15C44CA-F299-4922-85AB-846F5931789E}" destId="{6C2D4CE4-7FC5-40BF-81CA-59965035455D}" srcOrd="0" destOrd="0" presId="urn:microsoft.com/office/officeart/2005/8/layout/orgChart1"/>
    <dgm:cxn modelId="{B7CD17C0-F852-4FB6-A2FA-0D5B743C6015}" srcId="{E86628D2-C3CE-4EED-AEB3-588059744145}" destId="{4763B98E-2CD1-4662-AAFA-06658270451A}" srcOrd="1" destOrd="0" parTransId="{129CD608-AFD7-46CA-BB2A-C133D84742D5}" sibTransId="{3461FC5A-BF2D-485C-906D-7997E257C7B8}"/>
    <dgm:cxn modelId="{0D10A7C3-51B5-4169-8A6C-B969FB3448F9}" type="presOf" srcId="{E86628D2-C3CE-4EED-AEB3-588059744145}" destId="{6A5EBD17-86D1-49DC-8362-ACD40F55460A}" srcOrd="0" destOrd="0" presId="urn:microsoft.com/office/officeart/2005/8/layout/orgChart1"/>
    <dgm:cxn modelId="{218FDAC7-5F53-4EB2-9181-E4F51AEFF5D4}" type="presOf" srcId="{F0332DCE-C5D3-455D-92EF-601F4BBC8CC7}" destId="{FE940D34-7309-4785-9621-87B08184CC93}" srcOrd="0" destOrd="0" presId="urn:microsoft.com/office/officeart/2005/8/layout/orgChart1"/>
    <dgm:cxn modelId="{BC2184CB-9DB9-4518-8B93-BDBAFA0C4C31}" srcId="{E86628D2-C3CE-4EED-AEB3-588059744145}" destId="{B15C44CA-F299-4922-85AB-846F5931789E}" srcOrd="0" destOrd="0" parTransId="{F0332DCE-C5D3-455D-92EF-601F4BBC8CC7}" sibTransId="{A00ED664-3FD7-4550-B07E-C3C6B5DF0D4A}"/>
    <dgm:cxn modelId="{88F08DF1-32BF-4ADE-B4EF-95C4F03EC4BA}" type="presOf" srcId="{DC05B160-A388-48AA-A031-444AD99BD6D8}" destId="{AFADEDE5-84B7-42B8-80C0-4D5C923FD605}" srcOrd="0" destOrd="0" presId="urn:microsoft.com/office/officeart/2005/8/layout/orgChart1"/>
    <dgm:cxn modelId="{6506A2F1-9C3E-49ED-AE78-5AA525237834}" type="presOf" srcId="{B15C44CA-F299-4922-85AB-846F5931789E}" destId="{E8DC4E7A-BEB8-44C2-BDC9-F5D92CFAF6E5}" srcOrd="1" destOrd="0" presId="urn:microsoft.com/office/officeart/2005/8/layout/orgChart1"/>
    <dgm:cxn modelId="{A0CE733F-9E63-4915-BBE6-C6CA39BD1F4C}" type="presParOf" srcId="{AFADEDE5-84B7-42B8-80C0-4D5C923FD605}" destId="{D1C61B2A-9DA6-46E2-B8C1-78E050CAAB2F}" srcOrd="0" destOrd="0" presId="urn:microsoft.com/office/officeart/2005/8/layout/orgChart1"/>
    <dgm:cxn modelId="{F3043173-EC40-471C-A288-015EC110B21B}" type="presParOf" srcId="{D1C61B2A-9DA6-46E2-B8C1-78E050CAAB2F}" destId="{040E132B-E732-44DC-9BBA-ED96663060B9}" srcOrd="0" destOrd="0" presId="urn:microsoft.com/office/officeart/2005/8/layout/orgChart1"/>
    <dgm:cxn modelId="{7C04D562-5898-4DFC-B991-C3AEC02858DD}" type="presParOf" srcId="{040E132B-E732-44DC-9BBA-ED96663060B9}" destId="{6A5EBD17-86D1-49DC-8362-ACD40F55460A}" srcOrd="0" destOrd="0" presId="urn:microsoft.com/office/officeart/2005/8/layout/orgChart1"/>
    <dgm:cxn modelId="{8A7333C3-9453-49C1-A253-D2075837D642}" type="presParOf" srcId="{040E132B-E732-44DC-9BBA-ED96663060B9}" destId="{6FB8EDD8-55B3-4F61-8959-B8CAC2BC0817}" srcOrd="1" destOrd="0" presId="urn:microsoft.com/office/officeart/2005/8/layout/orgChart1"/>
    <dgm:cxn modelId="{41C3F375-6928-4A3F-A29F-BBA46489FB82}" type="presParOf" srcId="{D1C61B2A-9DA6-46E2-B8C1-78E050CAAB2F}" destId="{45BBE72C-9E09-4699-BF55-EF304F75FDA3}" srcOrd="1" destOrd="0" presId="urn:microsoft.com/office/officeart/2005/8/layout/orgChart1"/>
    <dgm:cxn modelId="{CC1084C4-2875-4109-90DD-BC6E16B45DCD}" type="presParOf" srcId="{45BBE72C-9E09-4699-BF55-EF304F75FDA3}" destId="{FE940D34-7309-4785-9621-87B08184CC93}" srcOrd="0" destOrd="0" presId="urn:microsoft.com/office/officeart/2005/8/layout/orgChart1"/>
    <dgm:cxn modelId="{CB51D8F6-CE55-460E-82B9-CD9AF3FD35C1}" type="presParOf" srcId="{45BBE72C-9E09-4699-BF55-EF304F75FDA3}" destId="{BD263C18-9A42-4999-8CBE-E564B11C7F53}" srcOrd="1" destOrd="0" presId="urn:microsoft.com/office/officeart/2005/8/layout/orgChart1"/>
    <dgm:cxn modelId="{AAC72E70-9E89-4A76-9791-4ED0D592E91B}" type="presParOf" srcId="{BD263C18-9A42-4999-8CBE-E564B11C7F53}" destId="{36FE9DAE-5031-4B76-ABCD-ED7F91054B6D}" srcOrd="0" destOrd="0" presId="urn:microsoft.com/office/officeart/2005/8/layout/orgChart1"/>
    <dgm:cxn modelId="{D73DB379-4044-48BC-BD88-480C4766CFD0}" type="presParOf" srcId="{36FE9DAE-5031-4B76-ABCD-ED7F91054B6D}" destId="{6C2D4CE4-7FC5-40BF-81CA-59965035455D}" srcOrd="0" destOrd="0" presId="urn:microsoft.com/office/officeart/2005/8/layout/orgChart1"/>
    <dgm:cxn modelId="{0E52B487-931A-4B2E-B63F-93827BC40C8F}" type="presParOf" srcId="{36FE9DAE-5031-4B76-ABCD-ED7F91054B6D}" destId="{E8DC4E7A-BEB8-44C2-BDC9-F5D92CFAF6E5}" srcOrd="1" destOrd="0" presId="urn:microsoft.com/office/officeart/2005/8/layout/orgChart1"/>
    <dgm:cxn modelId="{4B74AAAF-C6A1-4B0E-A56C-A671F2636455}" type="presParOf" srcId="{BD263C18-9A42-4999-8CBE-E564B11C7F53}" destId="{11F21EDE-B859-44BD-A3FE-1EAB5B3DBCCE}" srcOrd="1" destOrd="0" presId="urn:microsoft.com/office/officeart/2005/8/layout/orgChart1"/>
    <dgm:cxn modelId="{0438187C-7964-44D7-AC4F-3E86BD45A4B9}" type="presParOf" srcId="{BD263C18-9A42-4999-8CBE-E564B11C7F53}" destId="{373EFD8C-F798-41A1-818F-161B2ADE6C58}" srcOrd="2" destOrd="0" presId="urn:microsoft.com/office/officeart/2005/8/layout/orgChart1"/>
    <dgm:cxn modelId="{DDD72E16-F960-476D-BB18-D75B859DA8F8}" type="presParOf" srcId="{45BBE72C-9E09-4699-BF55-EF304F75FDA3}" destId="{038C0ABB-2CD1-42A5-9F59-7EF5380E2494}" srcOrd="2" destOrd="0" presId="urn:microsoft.com/office/officeart/2005/8/layout/orgChart1"/>
    <dgm:cxn modelId="{5319C1BF-4B26-42C6-9D69-3B3AB1069A9F}" type="presParOf" srcId="{45BBE72C-9E09-4699-BF55-EF304F75FDA3}" destId="{696C38F1-33FD-4564-AAB6-8DA5F9AA695A}" srcOrd="3" destOrd="0" presId="urn:microsoft.com/office/officeart/2005/8/layout/orgChart1"/>
    <dgm:cxn modelId="{48842475-E1D5-455D-ADE4-49D897469BD4}" type="presParOf" srcId="{696C38F1-33FD-4564-AAB6-8DA5F9AA695A}" destId="{FEEF864D-38B7-4940-B990-8DD438FBE79A}" srcOrd="0" destOrd="0" presId="urn:microsoft.com/office/officeart/2005/8/layout/orgChart1"/>
    <dgm:cxn modelId="{ED3D7562-A118-4BCB-B1C0-9902A81A36CB}" type="presParOf" srcId="{FEEF864D-38B7-4940-B990-8DD438FBE79A}" destId="{70EC2992-52AC-48AE-825A-40CB40978BAE}" srcOrd="0" destOrd="0" presId="urn:microsoft.com/office/officeart/2005/8/layout/orgChart1"/>
    <dgm:cxn modelId="{BF068182-D4CD-4430-9B38-BAB981C691BB}" type="presParOf" srcId="{FEEF864D-38B7-4940-B990-8DD438FBE79A}" destId="{5E07C68C-CFCE-4A9A-8A15-59D00288EBCB}" srcOrd="1" destOrd="0" presId="urn:microsoft.com/office/officeart/2005/8/layout/orgChart1"/>
    <dgm:cxn modelId="{5EF5899F-ECA4-4FFE-B609-4E8960D705A6}" type="presParOf" srcId="{696C38F1-33FD-4564-AAB6-8DA5F9AA695A}" destId="{30C071C0-1D09-4DA5-BA62-1C45AD5D096C}" srcOrd="1" destOrd="0" presId="urn:microsoft.com/office/officeart/2005/8/layout/orgChart1"/>
    <dgm:cxn modelId="{4AEC5A2E-BE2E-4C49-BFDD-B1B947102F23}" type="presParOf" srcId="{696C38F1-33FD-4564-AAB6-8DA5F9AA695A}" destId="{6E3B32EE-57AE-477A-B14C-84A6C97F7231}" srcOrd="2" destOrd="0" presId="urn:microsoft.com/office/officeart/2005/8/layout/orgChart1"/>
    <dgm:cxn modelId="{86875BDC-5CD6-496D-8D49-7CB000D23947}" type="presParOf" srcId="{D1C61B2A-9DA6-46E2-B8C1-78E050CAAB2F}" destId="{34F1F270-9621-4555-BB6F-57DE7D3845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0EE345-BB0D-4A4A-AA7E-369FAB73107F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7ADCF75-2944-4BD4-9298-1E3E1A067F79}">
      <dgm:prSet phldrT="[Text]" custT="1"/>
      <dgm:spPr/>
      <dgm:t>
        <a:bodyPr/>
        <a:lstStyle/>
        <a:p>
          <a:r>
            <a:rPr lang="en-US" sz="2800" b="1" dirty="0"/>
            <a:t>Fixed expansion devices</a:t>
          </a:r>
          <a:endParaRPr lang="en-IN" sz="2800" b="1" dirty="0"/>
        </a:p>
      </dgm:t>
    </dgm:pt>
    <dgm:pt modelId="{C8879EDD-5DEE-418D-8DA6-76C980A6A6E5}" type="parTrans" cxnId="{CEABF58C-BD9A-4EDD-8E4D-180142518B74}">
      <dgm:prSet/>
      <dgm:spPr/>
      <dgm:t>
        <a:bodyPr/>
        <a:lstStyle/>
        <a:p>
          <a:endParaRPr lang="en-IN" b="1"/>
        </a:p>
      </dgm:t>
    </dgm:pt>
    <dgm:pt modelId="{4E04493E-A983-4C5A-BF08-20FF49B2F7CC}" type="sibTrans" cxnId="{CEABF58C-BD9A-4EDD-8E4D-180142518B74}">
      <dgm:prSet/>
      <dgm:spPr/>
      <dgm:t>
        <a:bodyPr/>
        <a:lstStyle/>
        <a:p>
          <a:endParaRPr lang="en-IN" b="1"/>
        </a:p>
      </dgm:t>
    </dgm:pt>
    <dgm:pt modelId="{E1CACF39-25E9-4F70-8BF8-87F6E94D8C3B}">
      <dgm:prSet phldrT="[Text]"/>
      <dgm:spPr/>
      <dgm:t>
        <a:bodyPr/>
        <a:lstStyle/>
        <a:p>
          <a:r>
            <a:rPr lang="en-US" b="1" dirty="0"/>
            <a:t>Rapid palatal expansion</a:t>
          </a:r>
          <a:endParaRPr lang="en-IN" b="1" dirty="0"/>
        </a:p>
      </dgm:t>
    </dgm:pt>
    <dgm:pt modelId="{2E73AD35-BDB5-45E0-916B-A412C977BE1F}" type="parTrans" cxnId="{7D49A87C-5157-4292-A350-1C38E625619F}">
      <dgm:prSet/>
      <dgm:spPr/>
      <dgm:t>
        <a:bodyPr/>
        <a:lstStyle/>
        <a:p>
          <a:endParaRPr lang="en-IN" b="1"/>
        </a:p>
      </dgm:t>
    </dgm:pt>
    <dgm:pt modelId="{35A78A93-932F-4660-B7A5-D01D6BE08D83}" type="sibTrans" cxnId="{7D49A87C-5157-4292-A350-1C38E625619F}">
      <dgm:prSet/>
      <dgm:spPr/>
      <dgm:t>
        <a:bodyPr/>
        <a:lstStyle/>
        <a:p>
          <a:endParaRPr lang="en-IN" b="1"/>
        </a:p>
      </dgm:t>
    </dgm:pt>
    <dgm:pt modelId="{B1FB0025-1FFB-480B-A8E6-E284D8A09744}">
      <dgm:prSet phldrT="[Text]"/>
      <dgm:spPr/>
      <dgm:t>
        <a:bodyPr/>
        <a:lstStyle/>
        <a:p>
          <a:r>
            <a:rPr lang="en-US" b="1" dirty="0"/>
            <a:t>Quad helix</a:t>
          </a:r>
          <a:endParaRPr lang="en-IN" b="1" dirty="0"/>
        </a:p>
      </dgm:t>
    </dgm:pt>
    <dgm:pt modelId="{07F9C841-DE66-400C-B365-02DCFFC502BF}" type="parTrans" cxnId="{C61F32DA-7650-4D17-A9D1-ADA342878538}">
      <dgm:prSet/>
      <dgm:spPr/>
      <dgm:t>
        <a:bodyPr/>
        <a:lstStyle/>
        <a:p>
          <a:endParaRPr lang="en-IN" b="1"/>
        </a:p>
      </dgm:t>
    </dgm:pt>
    <dgm:pt modelId="{D0C82319-E88A-4A76-9F49-12B6C1C1BA74}" type="sibTrans" cxnId="{C61F32DA-7650-4D17-A9D1-ADA342878538}">
      <dgm:prSet/>
      <dgm:spPr/>
      <dgm:t>
        <a:bodyPr/>
        <a:lstStyle/>
        <a:p>
          <a:endParaRPr lang="en-IN" b="1"/>
        </a:p>
      </dgm:t>
    </dgm:pt>
    <dgm:pt modelId="{C74C4C7A-325C-4BE5-91EA-BF8374CFA3EC}">
      <dgm:prSet phldrT="[Text]"/>
      <dgm:spPr/>
      <dgm:t>
        <a:bodyPr/>
        <a:lstStyle/>
        <a:p>
          <a:r>
            <a:rPr lang="en-US" b="1" dirty="0"/>
            <a:t>W arch</a:t>
          </a:r>
          <a:endParaRPr lang="en-IN" b="1" dirty="0"/>
        </a:p>
      </dgm:t>
    </dgm:pt>
    <dgm:pt modelId="{3AE4E461-AFD1-413F-9C8C-06365FB507E9}" type="parTrans" cxnId="{4CE466FA-0D55-40A9-888D-EBEEF076F40C}">
      <dgm:prSet/>
      <dgm:spPr/>
      <dgm:t>
        <a:bodyPr/>
        <a:lstStyle/>
        <a:p>
          <a:endParaRPr lang="en-IN" b="1"/>
        </a:p>
      </dgm:t>
    </dgm:pt>
    <dgm:pt modelId="{E845D72D-E7B4-42E8-A223-05F130735A8C}" type="sibTrans" cxnId="{4CE466FA-0D55-40A9-888D-EBEEF076F40C}">
      <dgm:prSet/>
      <dgm:spPr/>
      <dgm:t>
        <a:bodyPr/>
        <a:lstStyle/>
        <a:p>
          <a:endParaRPr lang="en-IN" b="1"/>
        </a:p>
      </dgm:t>
    </dgm:pt>
    <dgm:pt modelId="{75E7747B-B8BF-497E-9B79-8D1D9235E43F}">
      <dgm:prSet/>
      <dgm:spPr/>
      <dgm:t>
        <a:bodyPr/>
        <a:lstStyle/>
        <a:p>
          <a:r>
            <a:rPr lang="en-US" b="1" dirty="0" err="1"/>
            <a:t>archwires</a:t>
          </a:r>
          <a:endParaRPr lang="en-IN" b="1" dirty="0"/>
        </a:p>
      </dgm:t>
    </dgm:pt>
    <dgm:pt modelId="{369465BA-8994-4E2D-B910-13FD38C349C8}" type="parTrans" cxnId="{D5F0FDB1-85E5-4FED-AEB3-09DD9F72DAED}">
      <dgm:prSet/>
      <dgm:spPr/>
      <dgm:t>
        <a:bodyPr/>
        <a:lstStyle/>
        <a:p>
          <a:endParaRPr lang="en-IN" b="1"/>
        </a:p>
      </dgm:t>
    </dgm:pt>
    <dgm:pt modelId="{B3F18E41-B317-48F7-8702-768D7E365664}" type="sibTrans" cxnId="{D5F0FDB1-85E5-4FED-AEB3-09DD9F72DAED}">
      <dgm:prSet/>
      <dgm:spPr/>
      <dgm:t>
        <a:bodyPr/>
        <a:lstStyle/>
        <a:p>
          <a:endParaRPr lang="en-IN" b="1"/>
        </a:p>
      </dgm:t>
    </dgm:pt>
    <dgm:pt modelId="{B91B07DA-C872-4D81-9712-9B4BF6D9C7BB}" type="pres">
      <dgm:prSet presAssocID="{AB0EE345-BB0D-4A4A-AA7E-369FAB7310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22871C6-7BB8-42D1-BE86-994EA4742AA5}" type="pres">
      <dgm:prSet presAssocID="{97ADCF75-2944-4BD4-9298-1E3E1A067F79}" presName="hierRoot1" presStyleCnt="0">
        <dgm:presLayoutVars>
          <dgm:hierBranch val="init"/>
        </dgm:presLayoutVars>
      </dgm:prSet>
      <dgm:spPr/>
    </dgm:pt>
    <dgm:pt modelId="{A9CE922A-94B9-4944-8CA9-0209893A84F9}" type="pres">
      <dgm:prSet presAssocID="{97ADCF75-2944-4BD4-9298-1E3E1A067F79}" presName="rootComposite1" presStyleCnt="0"/>
      <dgm:spPr/>
    </dgm:pt>
    <dgm:pt modelId="{73E8BB8F-4E1B-4097-AEA6-D96B49858A7A}" type="pres">
      <dgm:prSet presAssocID="{97ADCF75-2944-4BD4-9298-1E3E1A067F79}" presName="rootText1" presStyleLbl="node0" presStyleIdx="0" presStyleCnt="1" custScaleX="225304" custScaleY="167571" custLinFactY="-14059" custLinFactNeighborX="4023" custLinFactNeighborY="-100000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05512360-D994-47C9-B898-BDE05414DDF9}" type="pres">
      <dgm:prSet presAssocID="{97ADCF75-2944-4BD4-9298-1E3E1A067F79}" presName="rootConnector1" presStyleLbl="node1" presStyleIdx="0" presStyleCnt="0"/>
      <dgm:spPr/>
    </dgm:pt>
    <dgm:pt modelId="{A2FF1B19-47E8-473D-AD8B-11CA0D85C7D5}" type="pres">
      <dgm:prSet presAssocID="{97ADCF75-2944-4BD4-9298-1E3E1A067F79}" presName="hierChild2" presStyleCnt="0"/>
      <dgm:spPr/>
    </dgm:pt>
    <dgm:pt modelId="{102D19F1-86A4-4B6E-81A7-D7A868CC2AEC}" type="pres">
      <dgm:prSet presAssocID="{2E73AD35-BDB5-45E0-916B-A412C977BE1F}" presName="Name37" presStyleLbl="parChTrans1D2" presStyleIdx="0" presStyleCnt="4"/>
      <dgm:spPr/>
    </dgm:pt>
    <dgm:pt modelId="{4AECE7E8-1246-4A64-9EE5-8B9BDF875337}" type="pres">
      <dgm:prSet presAssocID="{E1CACF39-25E9-4F70-8BF8-87F6E94D8C3B}" presName="hierRoot2" presStyleCnt="0">
        <dgm:presLayoutVars>
          <dgm:hierBranch val="init"/>
        </dgm:presLayoutVars>
      </dgm:prSet>
      <dgm:spPr/>
    </dgm:pt>
    <dgm:pt modelId="{425B353E-11DC-44AB-8051-A88E176D8304}" type="pres">
      <dgm:prSet presAssocID="{E1CACF39-25E9-4F70-8BF8-87F6E94D8C3B}" presName="rootComposite" presStyleCnt="0"/>
      <dgm:spPr/>
    </dgm:pt>
    <dgm:pt modelId="{14FCA51A-DF3D-49FD-A3D2-D4A8A04F55E2}" type="pres">
      <dgm:prSet presAssocID="{E1CACF39-25E9-4F70-8BF8-87F6E94D8C3B}" presName="rootText" presStyleLbl="node2" presStyleIdx="0" presStyleCnt="4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A3F27BA5-0E7A-4ADD-B04D-5D1E3E0B702C}" type="pres">
      <dgm:prSet presAssocID="{E1CACF39-25E9-4F70-8BF8-87F6E94D8C3B}" presName="rootConnector" presStyleLbl="node2" presStyleIdx="0" presStyleCnt="4"/>
      <dgm:spPr/>
    </dgm:pt>
    <dgm:pt modelId="{205F7180-A2E6-4AD4-A9F3-5F5D7A8B272D}" type="pres">
      <dgm:prSet presAssocID="{E1CACF39-25E9-4F70-8BF8-87F6E94D8C3B}" presName="hierChild4" presStyleCnt="0"/>
      <dgm:spPr/>
    </dgm:pt>
    <dgm:pt modelId="{24DCD286-0A48-49A8-8A9A-6A87817C9223}" type="pres">
      <dgm:prSet presAssocID="{E1CACF39-25E9-4F70-8BF8-87F6E94D8C3B}" presName="hierChild5" presStyleCnt="0"/>
      <dgm:spPr/>
    </dgm:pt>
    <dgm:pt modelId="{7089A500-29B9-4E48-8AA8-9ABF27C08D7D}" type="pres">
      <dgm:prSet presAssocID="{369465BA-8994-4E2D-B910-13FD38C349C8}" presName="Name37" presStyleLbl="parChTrans1D2" presStyleIdx="1" presStyleCnt="4"/>
      <dgm:spPr/>
    </dgm:pt>
    <dgm:pt modelId="{95A123D1-9E50-4A44-9CBC-E4007F4D443F}" type="pres">
      <dgm:prSet presAssocID="{75E7747B-B8BF-497E-9B79-8D1D9235E43F}" presName="hierRoot2" presStyleCnt="0">
        <dgm:presLayoutVars>
          <dgm:hierBranch val="init"/>
        </dgm:presLayoutVars>
      </dgm:prSet>
      <dgm:spPr/>
    </dgm:pt>
    <dgm:pt modelId="{F0115F0D-362B-4FA3-B92C-8DFDCB06BECC}" type="pres">
      <dgm:prSet presAssocID="{75E7747B-B8BF-497E-9B79-8D1D9235E43F}" presName="rootComposite" presStyleCnt="0"/>
      <dgm:spPr/>
    </dgm:pt>
    <dgm:pt modelId="{8C63C5B6-A5A0-4D71-87C9-A762F854E2F6}" type="pres">
      <dgm:prSet presAssocID="{75E7747B-B8BF-497E-9B79-8D1D9235E43F}" presName="rootText" presStyleLbl="node2" presStyleIdx="1" presStyleCnt="4" custLinFactX="100000" custLinFactNeighborX="139245" custLinFactNeighborY="-168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5B752272-BF19-4167-89B0-67BF40BA2E02}" type="pres">
      <dgm:prSet presAssocID="{75E7747B-B8BF-497E-9B79-8D1D9235E43F}" presName="rootConnector" presStyleLbl="node2" presStyleIdx="1" presStyleCnt="4"/>
      <dgm:spPr/>
    </dgm:pt>
    <dgm:pt modelId="{15F14638-41F1-4272-8747-BDD852D625B1}" type="pres">
      <dgm:prSet presAssocID="{75E7747B-B8BF-497E-9B79-8D1D9235E43F}" presName="hierChild4" presStyleCnt="0"/>
      <dgm:spPr/>
    </dgm:pt>
    <dgm:pt modelId="{90209A3B-DA8A-49FE-8D6D-F65C4DF17D3B}" type="pres">
      <dgm:prSet presAssocID="{75E7747B-B8BF-497E-9B79-8D1D9235E43F}" presName="hierChild5" presStyleCnt="0"/>
      <dgm:spPr/>
    </dgm:pt>
    <dgm:pt modelId="{2D54C59F-53E5-4FEF-B457-E465615E0F36}" type="pres">
      <dgm:prSet presAssocID="{07F9C841-DE66-400C-B365-02DCFFC502BF}" presName="Name37" presStyleLbl="parChTrans1D2" presStyleIdx="2" presStyleCnt="4"/>
      <dgm:spPr/>
    </dgm:pt>
    <dgm:pt modelId="{2F426CFF-CB0F-416F-B49A-47DC07CB05C3}" type="pres">
      <dgm:prSet presAssocID="{B1FB0025-1FFB-480B-A8E6-E284D8A09744}" presName="hierRoot2" presStyleCnt="0">
        <dgm:presLayoutVars>
          <dgm:hierBranch val="init"/>
        </dgm:presLayoutVars>
      </dgm:prSet>
      <dgm:spPr/>
    </dgm:pt>
    <dgm:pt modelId="{EAEE52AF-C523-4439-A43C-16A770387AFC}" type="pres">
      <dgm:prSet presAssocID="{B1FB0025-1FFB-480B-A8E6-E284D8A09744}" presName="rootComposite" presStyleCnt="0"/>
      <dgm:spPr/>
    </dgm:pt>
    <dgm:pt modelId="{80DC8C2A-0AD0-4C6F-A781-77A528CCF075}" type="pres">
      <dgm:prSet presAssocID="{B1FB0025-1FFB-480B-A8E6-E284D8A09744}" presName="rootText" presStyleLbl="node2" presStyleIdx="2" presStyleCnt="4" custLinFactX="-23152" custLinFactNeighborX="-100000" custLinFactNeighborY="-168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42A66D6A-A716-4CE1-861D-61FC58B4DE79}" type="pres">
      <dgm:prSet presAssocID="{B1FB0025-1FFB-480B-A8E6-E284D8A09744}" presName="rootConnector" presStyleLbl="node2" presStyleIdx="2" presStyleCnt="4"/>
      <dgm:spPr/>
    </dgm:pt>
    <dgm:pt modelId="{8EF55000-8265-4111-85F2-1025CA87242A}" type="pres">
      <dgm:prSet presAssocID="{B1FB0025-1FFB-480B-A8E6-E284D8A09744}" presName="hierChild4" presStyleCnt="0"/>
      <dgm:spPr/>
    </dgm:pt>
    <dgm:pt modelId="{346A82FF-9858-4053-A32C-8C1E06372651}" type="pres">
      <dgm:prSet presAssocID="{B1FB0025-1FFB-480B-A8E6-E284D8A09744}" presName="hierChild5" presStyleCnt="0"/>
      <dgm:spPr/>
    </dgm:pt>
    <dgm:pt modelId="{FA1F8CCE-CEAE-4205-9D4C-DA637452ECCB}" type="pres">
      <dgm:prSet presAssocID="{3AE4E461-AFD1-413F-9C8C-06365FB507E9}" presName="Name37" presStyleLbl="parChTrans1D2" presStyleIdx="3" presStyleCnt="4"/>
      <dgm:spPr/>
    </dgm:pt>
    <dgm:pt modelId="{6974A2EA-8549-44E1-A369-0E05D9708550}" type="pres">
      <dgm:prSet presAssocID="{C74C4C7A-325C-4BE5-91EA-BF8374CFA3EC}" presName="hierRoot2" presStyleCnt="0">
        <dgm:presLayoutVars>
          <dgm:hierBranch val="init"/>
        </dgm:presLayoutVars>
      </dgm:prSet>
      <dgm:spPr/>
    </dgm:pt>
    <dgm:pt modelId="{9CCE04EC-5831-4923-804C-DD8FB2738096}" type="pres">
      <dgm:prSet presAssocID="{C74C4C7A-325C-4BE5-91EA-BF8374CFA3EC}" presName="rootComposite" presStyleCnt="0"/>
      <dgm:spPr/>
    </dgm:pt>
    <dgm:pt modelId="{B6F43C98-0E72-41A3-9897-DC77FEEC6CE1}" type="pres">
      <dgm:prSet presAssocID="{C74C4C7A-325C-4BE5-91EA-BF8374CFA3EC}" presName="rootText" presStyleLbl="node2" presStyleIdx="3" presStyleCnt="4" custLinFactX="-23453" custLinFactNeighborX="-100000" custLinFactNeighborY="-168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520C25B4-114D-4E9D-9459-7027A3933065}" type="pres">
      <dgm:prSet presAssocID="{C74C4C7A-325C-4BE5-91EA-BF8374CFA3EC}" presName="rootConnector" presStyleLbl="node2" presStyleIdx="3" presStyleCnt="4"/>
      <dgm:spPr/>
    </dgm:pt>
    <dgm:pt modelId="{50430FEB-FF07-4820-A3E0-77B52FA16282}" type="pres">
      <dgm:prSet presAssocID="{C74C4C7A-325C-4BE5-91EA-BF8374CFA3EC}" presName="hierChild4" presStyleCnt="0"/>
      <dgm:spPr/>
    </dgm:pt>
    <dgm:pt modelId="{DCAB24B5-F6E3-4AC7-B74F-3FFA09802AD6}" type="pres">
      <dgm:prSet presAssocID="{C74C4C7A-325C-4BE5-91EA-BF8374CFA3EC}" presName="hierChild5" presStyleCnt="0"/>
      <dgm:spPr/>
    </dgm:pt>
    <dgm:pt modelId="{ECAD9B9C-504C-4F43-94BB-8E7B5C631CD7}" type="pres">
      <dgm:prSet presAssocID="{97ADCF75-2944-4BD4-9298-1E3E1A067F79}" presName="hierChild3" presStyleCnt="0"/>
      <dgm:spPr/>
    </dgm:pt>
  </dgm:ptLst>
  <dgm:cxnLst>
    <dgm:cxn modelId="{BB61B719-38F8-4296-80E0-F2CFB0C8E783}" type="presOf" srcId="{C74C4C7A-325C-4BE5-91EA-BF8374CFA3EC}" destId="{520C25B4-114D-4E9D-9459-7027A3933065}" srcOrd="1" destOrd="0" presId="urn:microsoft.com/office/officeart/2005/8/layout/orgChart1"/>
    <dgm:cxn modelId="{FD58AF22-EE59-492A-88B1-95DF0F418F93}" type="presOf" srcId="{07F9C841-DE66-400C-B365-02DCFFC502BF}" destId="{2D54C59F-53E5-4FEF-B457-E465615E0F36}" srcOrd="0" destOrd="0" presId="urn:microsoft.com/office/officeart/2005/8/layout/orgChart1"/>
    <dgm:cxn modelId="{48A2473C-563C-4F10-9BAD-1AEA938309A2}" type="presOf" srcId="{2E73AD35-BDB5-45E0-916B-A412C977BE1F}" destId="{102D19F1-86A4-4B6E-81A7-D7A868CC2AEC}" srcOrd="0" destOrd="0" presId="urn:microsoft.com/office/officeart/2005/8/layout/orgChart1"/>
    <dgm:cxn modelId="{3BA0ED3F-88F7-456D-BE8D-C4712E22C01D}" type="presOf" srcId="{75E7747B-B8BF-497E-9B79-8D1D9235E43F}" destId="{8C63C5B6-A5A0-4D71-87C9-A762F854E2F6}" srcOrd="0" destOrd="0" presId="urn:microsoft.com/office/officeart/2005/8/layout/orgChart1"/>
    <dgm:cxn modelId="{F7897761-C423-49A2-92BE-0A3C885F1C2E}" type="presOf" srcId="{3AE4E461-AFD1-413F-9C8C-06365FB507E9}" destId="{FA1F8CCE-CEAE-4205-9D4C-DA637452ECCB}" srcOrd="0" destOrd="0" presId="urn:microsoft.com/office/officeart/2005/8/layout/orgChart1"/>
    <dgm:cxn modelId="{93DC4E4E-65AA-4584-B5EC-BA72C51BA5C9}" type="presOf" srcId="{75E7747B-B8BF-497E-9B79-8D1D9235E43F}" destId="{5B752272-BF19-4167-89B0-67BF40BA2E02}" srcOrd="1" destOrd="0" presId="urn:microsoft.com/office/officeart/2005/8/layout/orgChart1"/>
    <dgm:cxn modelId="{C60F3751-5536-4A0E-933A-CD93E469D7EF}" type="presOf" srcId="{E1CACF39-25E9-4F70-8BF8-87F6E94D8C3B}" destId="{A3F27BA5-0E7A-4ADD-B04D-5D1E3E0B702C}" srcOrd="1" destOrd="0" presId="urn:microsoft.com/office/officeart/2005/8/layout/orgChart1"/>
    <dgm:cxn modelId="{7BE26372-E975-40EA-8309-B6F13625AC30}" type="presOf" srcId="{97ADCF75-2944-4BD4-9298-1E3E1A067F79}" destId="{05512360-D994-47C9-B898-BDE05414DDF9}" srcOrd="1" destOrd="0" presId="urn:microsoft.com/office/officeart/2005/8/layout/orgChart1"/>
    <dgm:cxn modelId="{FB955F7B-2737-4788-8FE2-1C8B7657FF49}" type="presOf" srcId="{B1FB0025-1FFB-480B-A8E6-E284D8A09744}" destId="{42A66D6A-A716-4CE1-861D-61FC58B4DE79}" srcOrd="1" destOrd="0" presId="urn:microsoft.com/office/officeart/2005/8/layout/orgChart1"/>
    <dgm:cxn modelId="{7D49A87C-5157-4292-A350-1C38E625619F}" srcId="{97ADCF75-2944-4BD4-9298-1E3E1A067F79}" destId="{E1CACF39-25E9-4F70-8BF8-87F6E94D8C3B}" srcOrd="0" destOrd="0" parTransId="{2E73AD35-BDB5-45E0-916B-A412C977BE1F}" sibTransId="{35A78A93-932F-4660-B7A5-D01D6BE08D83}"/>
    <dgm:cxn modelId="{CEABF58C-BD9A-4EDD-8E4D-180142518B74}" srcId="{AB0EE345-BB0D-4A4A-AA7E-369FAB73107F}" destId="{97ADCF75-2944-4BD4-9298-1E3E1A067F79}" srcOrd="0" destOrd="0" parTransId="{C8879EDD-5DEE-418D-8DA6-76C980A6A6E5}" sibTransId="{4E04493E-A983-4C5A-BF08-20FF49B2F7CC}"/>
    <dgm:cxn modelId="{77781597-39BD-4A0F-8DAA-3F87F59F705B}" type="presOf" srcId="{B1FB0025-1FFB-480B-A8E6-E284D8A09744}" destId="{80DC8C2A-0AD0-4C6F-A781-77A528CCF075}" srcOrd="0" destOrd="0" presId="urn:microsoft.com/office/officeart/2005/8/layout/orgChart1"/>
    <dgm:cxn modelId="{569D9897-F5D5-4257-8787-644953ACDEF3}" type="presOf" srcId="{AB0EE345-BB0D-4A4A-AA7E-369FAB73107F}" destId="{B91B07DA-C872-4D81-9712-9B4BF6D9C7BB}" srcOrd="0" destOrd="0" presId="urn:microsoft.com/office/officeart/2005/8/layout/orgChart1"/>
    <dgm:cxn modelId="{1D2A159E-6228-4C98-A040-1C80360259D4}" type="presOf" srcId="{C74C4C7A-325C-4BE5-91EA-BF8374CFA3EC}" destId="{B6F43C98-0E72-41A3-9897-DC77FEEC6CE1}" srcOrd="0" destOrd="0" presId="urn:microsoft.com/office/officeart/2005/8/layout/orgChart1"/>
    <dgm:cxn modelId="{D5F0FDB1-85E5-4FED-AEB3-09DD9F72DAED}" srcId="{97ADCF75-2944-4BD4-9298-1E3E1A067F79}" destId="{75E7747B-B8BF-497E-9B79-8D1D9235E43F}" srcOrd="1" destOrd="0" parTransId="{369465BA-8994-4E2D-B910-13FD38C349C8}" sibTransId="{B3F18E41-B317-48F7-8702-768D7E365664}"/>
    <dgm:cxn modelId="{5B72C1CF-4111-4488-B891-184F4E35C786}" type="presOf" srcId="{97ADCF75-2944-4BD4-9298-1E3E1A067F79}" destId="{73E8BB8F-4E1B-4097-AEA6-D96B49858A7A}" srcOrd="0" destOrd="0" presId="urn:microsoft.com/office/officeart/2005/8/layout/orgChart1"/>
    <dgm:cxn modelId="{C61F32DA-7650-4D17-A9D1-ADA342878538}" srcId="{97ADCF75-2944-4BD4-9298-1E3E1A067F79}" destId="{B1FB0025-1FFB-480B-A8E6-E284D8A09744}" srcOrd="2" destOrd="0" parTransId="{07F9C841-DE66-400C-B365-02DCFFC502BF}" sibTransId="{D0C82319-E88A-4A76-9F49-12B6C1C1BA74}"/>
    <dgm:cxn modelId="{4CE466FA-0D55-40A9-888D-EBEEF076F40C}" srcId="{97ADCF75-2944-4BD4-9298-1E3E1A067F79}" destId="{C74C4C7A-325C-4BE5-91EA-BF8374CFA3EC}" srcOrd="3" destOrd="0" parTransId="{3AE4E461-AFD1-413F-9C8C-06365FB507E9}" sibTransId="{E845D72D-E7B4-42E8-A223-05F130735A8C}"/>
    <dgm:cxn modelId="{88D453FE-5AEF-4CBD-BE49-997B11136B9F}" type="presOf" srcId="{369465BA-8994-4E2D-B910-13FD38C349C8}" destId="{7089A500-29B9-4E48-8AA8-9ABF27C08D7D}" srcOrd="0" destOrd="0" presId="urn:microsoft.com/office/officeart/2005/8/layout/orgChart1"/>
    <dgm:cxn modelId="{A5D87FFF-4639-4D79-8617-817D9A592479}" type="presOf" srcId="{E1CACF39-25E9-4F70-8BF8-87F6E94D8C3B}" destId="{14FCA51A-DF3D-49FD-A3D2-D4A8A04F55E2}" srcOrd="0" destOrd="0" presId="urn:microsoft.com/office/officeart/2005/8/layout/orgChart1"/>
    <dgm:cxn modelId="{2392548D-0FD1-416C-B679-29D711C247D8}" type="presParOf" srcId="{B91B07DA-C872-4D81-9712-9B4BF6D9C7BB}" destId="{122871C6-7BB8-42D1-BE86-994EA4742AA5}" srcOrd="0" destOrd="0" presId="urn:microsoft.com/office/officeart/2005/8/layout/orgChart1"/>
    <dgm:cxn modelId="{3DC5BF4F-65FF-4D47-B25E-32E32558D96E}" type="presParOf" srcId="{122871C6-7BB8-42D1-BE86-994EA4742AA5}" destId="{A9CE922A-94B9-4944-8CA9-0209893A84F9}" srcOrd="0" destOrd="0" presId="urn:microsoft.com/office/officeart/2005/8/layout/orgChart1"/>
    <dgm:cxn modelId="{D112DB41-3CC8-49FF-9872-3DA011594AB2}" type="presParOf" srcId="{A9CE922A-94B9-4944-8CA9-0209893A84F9}" destId="{73E8BB8F-4E1B-4097-AEA6-D96B49858A7A}" srcOrd="0" destOrd="0" presId="urn:microsoft.com/office/officeart/2005/8/layout/orgChart1"/>
    <dgm:cxn modelId="{6775B297-F98A-4639-A0D0-10FC15EA7F04}" type="presParOf" srcId="{A9CE922A-94B9-4944-8CA9-0209893A84F9}" destId="{05512360-D994-47C9-B898-BDE05414DDF9}" srcOrd="1" destOrd="0" presId="urn:microsoft.com/office/officeart/2005/8/layout/orgChart1"/>
    <dgm:cxn modelId="{2B5C6E35-1B9B-42F3-B009-E222273A9B40}" type="presParOf" srcId="{122871C6-7BB8-42D1-BE86-994EA4742AA5}" destId="{A2FF1B19-47E8-473D-AD8B-11CA0D85C7D5}" srcOrd="1" destOrd="0" presId="urn:microsoft.com/office/officeart/2005/8/layout/orgChart1"/>
    <dgm:cxn modelId="{2B5E362B-DABF-4756-8DC6-30CD94CAF3CE}" type="presParOf" srcId="{A2FF1B19-47E8-473D-AD8B-11CA0D85C7D5}" destId="{102D19F1-86A4-4B6E-81A7-D7A868CC2AEC}" srcOrd="0" destOrd="0" presId="urn:microsoft.com/office/officeart/2005/8/layout/orgChart1"/>
    <dgm:cxn modelId="{420B8146-E974-4742-AD60-B60E3A10BDFF}" type="presParOf" srcId="{A2FF1B19-47E8-473D-AD8B-11CA0D85C7D5}" destId="{4AECE7E8-1246-4A64-9EE5-8B9BDF875337}" srcOrd="1" destOrd="0" presId="urn:microsoft.com/office/officeart/2005/8/layout/orgChart1"/>
    <dgm:cxn modelId="{1EE402C7-9AEA-43F5-BFE6-2C03A2CFA028}" type="presParOf" srcId="{4AECE7E8-1246-4A64-9EE5-8B9BDF875337}" destId="{425B353E-11DC-44AB-8051-A88E176D8304}" srcOrd="0" destOrd="0" presId="urn:microsoft.com/office/officeart/2005/8/layout/orgChart1"/>
    <dgm:cxn modelId="{FCFE6822-3200-4F29-BFEA-E0C6EEC17654}" type="presParOf" srcId="{425B353E-11DC-44AB-8051-A88E176D8304}" destId="{14FCA51A-DF3D-49FD-A3D2-D4A8A04F55E2}" srcOrd="0" destOrd="0" presId="urn:microsoft.com/office/officeart/2005/8/layout/orgChart1"/>
    <dgm:cxn modelId="{259472DA-146A-42EB-A067-45CF09E2246A}" type="presParOf" srcId="{425B353E-11DC-44AB-8051-A88E176D8304}" destId="{A3F27BA5-0E7A-4ADD-B04D-5D1E3E0B702C}" srcOrd="1" destOrd="0" presId="urn:microsoft.com/office/officeart/2005/8/layout/orgChart1"/>
    <dgm:cxn modelId="{3919A975-62B5-4051-8DA4-589E6B52E45B}" type="presParOf" srcId="{4AECE7E8-1246-4A64-9EE5-8B9BDF875337}" destId="{205F7180-A2E6-4AD4-A9F3-5F5D7A8B272D}" srcOrd="1" destOrd="0" presId="urn:microsoft.com/office/officeart/2005/8/layout/orgChart1"/>
    <dgm:cxn modelId="{5A438EEB-6E67-412B-A464-AC8C20436493}" type="presParOf" srcId="{4AECE7E8-1246-4A64-9EE5-8B9BDF875337}" destId="{24DCD286-0A48-49A8-8A9A-6A87817C9223}" srcOrd="2" destOrd="0" presId="urn:microsoft.com/office/officeart/2005/8/layout/orgChart1"/>
    <dgm:cxn modelId="{F4C87E5E-381C-4EB6-AF12-B4A6B9B78F2A}" type="presParOf" srcId="{A2FF1B19-47E8-473D-AD8B-11CA0D85C7D5}" destId="{7089A500-29B9-4E48-8AA8-9ABF27C08D7D}" srcOrd="2" destOrd="0" presId="urn:microsoft.com/office/officeart/2005/8/layout/orgChart1"/>
    <dgm:cxn modelId="{256B42B4-875D-4C40-BDB4-63817B9805A9}" type="presParOf" srcId="{A2FF1B19-47E8-473D-AD8B-11CA0D85C7D5}" destId="{95A123D1-9E50-4A44-9CBC-E4007F4D443F}" srcOrd="3" destOrd="0" presId="urn:microsoft.com/office/officeart/2005/8/layout/orgChart1"/>
    <dgm:cxn modelId="{0DAFC69F-AB63-4AD5-AED4-B1E37C5E78C7}" type="presParOf" srcId="{95A123D1-9E50-4A44-9CBC-E4007F4D443F}" destId="{F0115F0D-362B-4FA3-B92C-8DFDCB06BECC}" srcOrd="0" destOrd="0" presId="urn:microsoft.com/office/officeart/2005/8/layout/orgChart1"/>
    <dgm:cxn modelId="{1C29457F-3BCB-4017-8D56-0707D9FB7D46}" type="presParOf" srcId="{F0115F0D-362B-4FA3-B92C-8DFDCB06BECC}" destId="{8C63C5B6-A5A0-4D71-87C9-A762F854E2F6}" srcOrd="0" destOrd="0" presId="urn:microsoft.com/office/officeart/2005/8/layout/orgChart1"/>
    <dgm:cxn modelId="{5CF63B0D-03AD-4407-BFAE-600137A9CF42}" type="presParOf" srcId="{F0115F0D-362B-4FA3-B92C-8DFDCB06BECC}" destId="{5B752272-BF19-4167-89B0-67BF40BA2E02}" srcOrd="1" destOrd="0" presId="urn:microsoft.com/office/officeart/2005/8/layout/orgChart1"/>
    <dgm:cxn modelId="{278DF602-975B-4519-8CB6-AA8444617D1E}" type="presParOf" srcId="{95A123D1-9E50-4A44-9CBC-E4007F4D443F}" destId="{15F14638-41F1-4272-8747-BDD852D625B1}" srcOrd="1" destOrd="0" presId="urn:microsoft.com/office/officeart/2005/8/layout/orgChart1"/>
    <dgm:cxn modelId="{1F6034D9-83CA-4BA2-BB56-364576D371A1}" type="presParOf" srcId="{95A123D1-9E50-4A44-9CBC-E4007F4D443F}" destId="{90209A3B-DA8A-49FE-8D6D-F65C4DF17D3B}" srcOrd="2" destOrd="0" presId="urn:microsoft.com/office/officeart/2005/8/layout/orgChart1"/>
    <dgm:cxn modelId="{9D31FC22-C35C-4B95-9708-816CD4ED7382}" type="presParOf" srcId="{A2FF1B19-47E8-473D-AD8B-11CA0D85C7D5}" destId="{2D54C59F-53E5-4FEF-B457-E465615E0F36}" srcOrd="4" destOrd="0" presId="urn:microsoft.com/office/officeart/2005/8/layout/orgChart1"/>
    <dgm:cxn modelId="{EC9341AA-8A44-4DC4-9239-2B49F8BAC8E9}" type="presParOf" srcId="{A2FF1B19-47E8-473D-AD8B-11CA0D85C7D5}" destId="{2F426CFF-CB0F-416F-B49A-47DC07CB05C3}" srcOrd="5" destOrd="0" presId="urn:microsoft.com/office/officeart/2005/8/layout/orgChart1"/>
    <dgm:cxn modelId="{B0E96100-0239-42C5-8A6F-4819F39D3178}" type="presParOf" srcId="{2F426CFF-CB0F-416F-B49A-47DC07CB05C3}" destId="{EAEE52AF-C523-4439-A43C-16A770387AFC}" srcOrd="0" destOrd="0" presId="urn:microsoft.com/office/officeart/2005/8/layout/orgChart1"/>
    <dgm:cxn modelId="{CCD1FA53-5D2C-4078-AEF5-495FA99C57C7}" type="presParOf" srcId="{EAEE52AF-C523-4439-A43C-16A770387AFC}" destId="{80DC8C2A-0AD0-4C6F-A781-77A528CCF075}" srcOrd="0" destOrd="0" presId="urn:microsoft.com/office/officeart/2005/8/layout/orgChart1"/>
    <dgm:cxn modelId="{8F9B04D8-20B2-4DDD-A74E-AB8F2E18C1A4}" type="presParOf" srcId="{EAEE52AF-C523-4439-A43C-16A770387AFC}" destId="{42A66D6A-A716-4CE1-861D-61FC58B4DE79}" srcOrd="1" destOrd="0" presId="urn:microsoft.com/office/officeart/2005/8/layout/orgChart1"/>
    <dgm:cxn modelId="{AB0FD279-C7DA-450E-BAFC-D8DF1A7A5E5B}" type="presParOf" srcId="{2F426CFF-CB0F-416F-B49A-47DC07CB05C3}" destId="{8EF55000-8265-4111-85F2-1025CA87242A}" srcOrd="1" destOrd="0" presId="urn:microsoft.com/office/officeart/2005/8/layout/orgChart1"/>
    <dgm:cxn modelId="{D2FAFCF6-B9B4-4FA6-B5AC-6A29E054005C}" type="presParOf" srcId="{2F426CFF-CB0F-416F-B49A-47DC07CB05C3}" destId="{346A82FF-9858-4053-A32C-8C1E06372651}" srcOrd="2" destOrd="0" presId="urn:microsoft.com/office/officeart/2005/8/layout/orgChart1"/>
    <dgm:cxn modelId="{96A05627-B530-40C3-8386-5D81BFD0E822}" type="presParOf" srcId="{A2FF1B19-47E8-473D-AD8B-11CA0D85C7D5}" destId="{FA1F8CCE-CEAE-4205-9D4C-DA637452ECCB}" srcOrd="6" destOrd="0" presId="urn:microsoft.com/office/officeart/2005/8/layout/orgChart1"/>
    <dgm:cxn modelId="{491D473B-8109-4B7B-A090-B554018C3ECD}" type="presParOf" srcId="{A2FF1B19-47E8-473D-AD8B-11CA0D85C7D5}" destId="{6974A2EA-8549-44E1-A369-0E05D9708550}" srcOrd="7" destOrd="0" presId="urn:microsoft.com/office/officeart/2005/8/layout/orgChart1"/>
    <dgm:cxn modelId="{86A4A89E-725E-4ADA-8863-C5C1D50A1BF3}" type="presParOf" srcId="{6974A2EA-8549-44E1-A369-0E05D9708550}" destId="{9CCE04EC-5831-4923-804C-DD8FB2738096}" srcOrd="0" destOrd="0" presId="urn:microsoft.com/office/officeart/2005/8/layout/orgChart1"/>
    <dgm:cxn modelId="{6D12D4C9-0139-43EF-AC53-55C8CFE22D53}" type="presParOf" srcId="{9CCE04EC-5831-4923-804C-DD8FB2738096}" destId="{B6F43C98-0E72-41A3-9897-DC77FEEC6CE1}" srcOrd="0" destOrd="0" presId="urn:microsoft.com/office/officeart/2005/8/layout/orgChart1"/>
    <dgm:cxn modelId="{39C40ACD-D276-44C9-B3A5-D8F54AD3BBD7}" type="presParOf" srcId="{9CCE04EC-5831-4923-804C-DD8FB2738096}" destId="{520C25B4-114D-4E9D-9459-7027A3933065}" srcOrd="1" destOrd="0" presId="urn:microsoft.com/office/officeart/2005/8/layout/orgChart1"/>
    <dgm:cxn modelId="{7C63F864-549C-41D5-B613-7D113C5C711D}" type="presParOf" srcId="{6974A2EA-8549-44E1-A369-0E05D9708550}" destId="{50430FEB-FF07-4820-A3E0-77B52FA16282}" srcOrd="1" destOrd="0" presId="urn:microsoft.com/office/officeart/2005/8/layout/orgChart1"/>
    <dgm:cxn modelId="{E6D7B6EF-153D-45EE-8A1B-657E245C0592}" type="presParOf" srcId="{6974A2EA-8549-44E1-A369-0E05D9708550}" destId="{DCAB24B5-F6E3-4AC7-B74F-3FFA09802AD6}" srcOrd="2" destOrd="0" presId="urn:microsoft.com/office/officeart/2005/8/layout/orgChart1"/>
    <dgm:cxn modelId="{DB58E2A3-33BA-46B6-BEDF-879F9D2FDB22}" type="presParOf" srcId="{122871C6-7BB8-42D1-BE86-994EA4742AA5}" destId="{ECAD9B9C-504C-4F43-94BB-8E7B5C631C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FD47CE-ECF6-42A3-AD2B-A5BA8C67EF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E7D5B83-502E-4EE5-9373-E672B706C5FE}">
      <dgm:prSet/>
      <dgm:spPr/>
      <dgm:t>
        <a:bodyPr/>
        <a:lstStyle/>
        <a:p>
          <a:pPr algn="ctr" rtl="0"/>
          <a:r>
            <a:rPr lang="en-US" dirty="0"/>
            <a:t>REMOVABLE EXPANSION DEVICES</a:t>
          </a:r>
          <a:endParaRPr lang="en-IN" dirty="0"/>
        </a:p>
      </dgm:t>
    </dgm:pt>
    <dgm:pt modelId="{C5CCDBF4-68FE-4614-B2C7-F41BF1C7FBCF}" type="parTrans" cxnId="{845E9011-2313-4573-BB95-AF3A574EEFBE}">
      <dgm:prSet/>
      <dgm:spPr/>
      <dgm:t>
        <a:bodyPr/>
        <a:lstStyle/>
        <a:p>
          <a:endParaRPr lang="en-IN"/>
        </a:p>
      </dgm:t>
    </dgm:pt>
    <dgm:pt modelId="{B3C058B9-A635-466A-ACBC-8594F4C12BC0}" type="sibTrans" cxnId="{845E9011-2313-4573-BB95-AF3A574EEFBE}">
      <dgm:prSet/>
      <dgm:spPr/>
      <dgm:t>
        <a:bodyPr/>
        <a:lstStyle/>
        <a:p>
          <a:endParaRPr lang="en-IN"/>
        </a:p>
      </dgm:t>
    </dgm:pt>
    <dgm:pt modelId="{754CE3EE-A97C-46FD-8257-74FC2151F95B}" type="pres">
      <dgm:prSet presAssocID="{4DFD47CE-ECF6-42A3-AD2B-A5BA8C67EF9A}" presName="linear" presStyleCnt="0">
        <dgm:presLayoutVars>
          <dgm:animLvl val="lvl"/>
          <dgm:resizeHandles val="exact"/>
        </dgm:presLayoutVars>
      </dgm:prSet>
      <dgm:spPr/>
    </dgm:pt>
    <dgm:pt modelId="{1DE48C76-8EE4-44F8-A01C-7A40D4F6BB9E}" type="pres">
      <dgm:prSet presAssocID="{DE7D5B83-502E-4EE5-9373-E672B706C5FE}" presName="parentText" presStyleLbl="node1" presStyleIdx="0" presStyleCnt="1" custScaleX="84722" custScaleY="87445" custLinFactNeighborY="-9577">
        <dgm:presLayoutVars>
          <dgm:chMax val="0"/>
          <dgm:bulletEnabled val="1"/>
        </dgm:presLayoutVars>
      </dgm:prSet>
      <dgm:spPr/>
    </dgm:pt>
  </dgm:ptLst>
  <dgm:cxnLst>
    <dgm:cxn modelId="{845E9011-2313-4573-BB95-AF3A574EEFBE}" srcId="{4DFD47CE-ECF6-42A3-AD2B-A5BA8C67EF9A}" destId="{DE7D5B83-502E-4EE5-9373-E672B706C5FE}" srcOrd="0" destOrd="0" parTransId="{C5CCDBF4-68FE-4614-B2C7-F41BF1C7FBCF}" sibTransId="{B3C058B9-A635-466A-ACBC-8594F4C12BC0}"/>
    <dgm:cxn modelId="{6358ED73-0FBA-4DB1-86D1-D3F90A64DF30}" type="presOf" srcId="{4DFD47CE-ECF6-42A3-AD2B-A5BA8C67EF9A}" destId="{754CE3EE-A97C-46FD-8257-74FC2151F95B}" srcOrd="0" destOrd="0" presId="urn:microsoft.com/office/officeart/2005/8/layout/vList2"/>
    <dgm:cxn modelId="{E6DCE6E1-B2B3-4C77-8FAD-B60553F4213E}" type="presOf" srcId="{DE7D5B83-502E-4EE5-9373-E672B706C5FE}" destId="{1DE48C76-8EE4-44F8-A01C-7A40D4F6BB9E}" srcOrd="0" destOrd="0" presId="urn:microsoft.com/office/officeart/2005/8/layout/vList2"/>
    <dgm:cxn modelId="{C5C0CBB0-BE03-4081-91AF-BB920AEBA3B0}" type="presParOf" srcId="{754CE3EE-A97C-46FD-8257-74FC2151F95B}" destId="{1DE48C76-8EE4-44F8-A01C-7A40D4F6BB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D2E9A-C104-404B-B22B-8C3BDBB2AB1E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06B6E32C-51EA-440B-92BE-84F2D96FB2E6}">
      <dgm:prSet custT="1"/>
      <dgm:spPr/>
      <dgm:t>
        <a:bodyPr/>
        <a:lstStyle/>
        <a:p>
          <a:pPr rtl="0"/>
          <a:r>
            <a:rPr lang="en-US" sz="2400" b="1" i="0"/>
            <a:t>1mm/complete revolution.</a:t>
          </a:r>
          <a:endParaRPr lang="en-IN" sz="2400" b="1" i="0" dirty="0"/>
        </a:p>
      </dgm:t>
    </dgm:pt>
    <dgm:pt modelId="{A6EE8C2A-2723-4F42-BFDB-E2F41ABE1309}" type="parTrans" cxnId="{E3244E53-1433-4AF5-81BE-7C691E36D1D5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1DA0FBFE-637B-452D-BA0F-5815CC851CFB}" type="sibTrans" cxnId="{E3244E53-1433-4AF5-81BE-7C691E36D1D5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AD2A1F29-3512-41DB-A300-F2B3BB4C84F4}">
      <dgm:prSet custT="1"/>
      <dgm:spPr/>
      <dgm:t>
        <a:bodyPr/>
        <a:lstStyle/>
        <a:p>
          <a:pPr rtl="0"/>
          <a:r>
            <a:rPr lang="en-US" sz="2400" b="1" i="0"/>
            <a:t>Rate of active movement – do not exceed 1mm/month</a:t>
          </a:r>
          <a:endParaRPr lang="en-IN" sz="2400" b="1" i="0" dirty="0"/>
        </a:p>
      </dgm:t>
    </dgm:pt>
    <dgm:pt modelId="{4020E6DB-1C23-425D-9446-0941129768D3}" type="parTrans" cxnId="{05F6200C-BF11-400F-B62F-C9B9517E604D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43F43EAE-FA15-4D44-8A6A-C01109A50214}" type="sibTrans" cxnId="{05F6200C-BF11-400F-B62F-C9B9517E604D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B2CE3DEB-4200-4785-9141-DFCC8BA099BB}">
      <dgm:prSet custT="1"/>
      <dgm:spPr/>
      <dgm:t>
        <a:bodyPr/>
        <a:lstStyle/>
        <a:p>
          <a:pPr rtl="0"/>
          <a:r>
            <a:rPr lang="en-US" sz="2400" b="1" i="0"/>
            <a:t>Only twice a week-1mm bilateral movement.</a:t>
          </a:r>
          <a:endParaRPr lang="en-IN" sz="2400" b="1" i="0" dirty="0"/>
        </a:p>
      </dgm:t>
    </dgm:pt>
    <dgm:pt modelId="{D8CE460E-CC42-42E3-AA95-551DEFB82C70}" type="parTrans" cxnId="{4C8AB4E3-D679-4BE9-90A0-36D490E38F4C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16013E4B-E841-4BB1-A097-2EA1FF917B85}" type="sibTrans" cxnId="{4C8AB4E3-D679-4BE9-90A0-36D490E38F4C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87A3506D-C6F7-4A61-B8CE-3737A817270C}">
      <dgm:prSet custT="1"/>
      <dgm:spPr/>
      <dgm:t>
        <a:bodyPr/>
        <a:lstStyle/>
        <a:p>
          <a:pPr rtl="0"/>
          <a:r>
            <a:rPr lang="en-US" sz="2400" b="1" i="0"/>
            <a:t>Turn screw with appliance in mouth.</a:t>
          </a:r>
          <a:endParaRPr lang="en-IN" sz="2400" b="1" i="0" dirty="0"/>
        </a:p>
      </dgm:t>
    </dgm:pt>
    <dgm:pt modelId="{9B3E6E62-91E8-4210-8B4A-F46E414032EA}" type="parTrans" cxnId="{D89FF021-3B5A-4500-A3D9-D97CD252CCCD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A3BB5290-7AE9-4A57-84B1-F1A366C42FB7}" type="sibTrans" cxnId="{D89FF021-3B5A-4500-A3D9-D97CD252CCCD}">
      <dgm:prSet/>
      <dgm:spPr/>
      <dgm:t>
        <a:bodyPr/>
        <a:lstStyle/>
        <a:p>
          <a:endParaRPr lang="en-IN" sz="2000" b="1" i="0">
            <a:solidFill>
              <a:schemeClr val="tx1"/>
            </a:solidFill>
          </a:endParaRPr>
        </a:p>
      </dgm:t>
    </dgm:pt>
    <dgm:pt modelId="{35FAF859-A2F8-4579-B81A-D0897BAD697E}" type="pres">
      <dgm:prSet presAssocID="{277D2E9A-C104-404B-B22B-8C3BDBB2AB1E}" presName="linear" presStyleCnt="0">
        <dgm:presLayoutVars>
          <dgm:animLvl val="lvl"/>
          <dgm:resizeHandles val="exact"/>
        </dgm:presLayoutVars>
      </dgm:prSet>
      <dgm:spPr/>
    </dgm:pt>
    <dgm:pt modelId="{B3AA47BB-C721-4ACD-90FE-0006071859BD}" type="pres">
      <dgm:prSet presAssocID="{06B6E32C-51EA-440B-92BE-84F2D96FB2E6}" presName="parentText" presStyleLbl="node1" presStyleIdx="0" presStyleCnt="4" custScaleX="85070">
        <dgm:presLayoutVars>
          <dgm:chMax val="0"/>
          <dgm:bulletEnabled val="1"/>
        </dgm:presLayoutVars>
      </dgm:prSet>
      <dgm:spPr/>
    </dgm:pt>
    <dgm:pt modelId="{A56110E9-0012-4F34-9346-2FAD710CA239}" type="pres">
      <dgm:prSet presAssocID="{1DA0FBFE-637B-452D-BA0F-5815CC851CFB}" presName="spacer" presStyleCnt="0"/>
      <dgm:spPr/>
    </dgm:pt>
    <dgm:pt modelId="{E7BDCFEC-FCDB-4670-84C3-94FD5CCF67A8}" type="pres">
      <dgm:prSet presAssocID="{AD2A1F29-3512-41DB-A300-F2B3BB4C84F4}" presName="parentText" presStyleLbl="node1" presStyleIdx="1" presStyleCnt="4" custScaleX="85070">
        <dgm:presLayoutVars>
          <dgm:chMax val="0"/>
          <dgm:bulletEnabled val="1"/>
        </dgm:presLayoutVars>
      </dgm:prSet>
      <dgm:spPr/>
    </dgm:pt>
    <dgm:pt modelId="{061CE315-3001-4D7E-82F9-C431F5A1FBE0}" type="pres">
      <dgm:prSet presAssocID="{43F43EAE-FA15-4D44-8A6A-C01109A50214}" presName="spacer" presStyleCnt="0"/>
      <dgm:spPr/>
    </dgm:pt>
    <dgm:pt modelId="{6B4808D1-D147-4EDE-A283-83E190731EBA}" type="pres">
      <dgm:prSet presAssocID="{B2CE3DEB-4200-4785-9141-DFCC8BA099BB}" presName="parentText" presStyleLbl="node1" presStyleIdx="2" presStyleCnt="4" custScaleX="85070">
        <dgm:presLayoutVars>
          <dgm:chMax val="0"/>
          <dgm:bulletEnabled val="1"/>
        </dgm:presLayoutVars>
      </dgm:prSet>
      <dgm:spPr/>
    </dgm:pt>
    <dgm:pt modelId="{521065EF-F8BE-4EA3-9991-02CC2975D7FE}" type="pres">
      <dgm:prSet presAssocID="{16013E4B-E841-4BB1-A097-2EA1FF917B85}" presName="spacer" presStyleCnt="0"/>
      <dgm:spPr/>
    </dgm:pt>
    <dgm:pt modelId="{DE27EE20-4AE3-4B2D-B7D0-680B7FC86970}" type="pres">
      <dgm:prSet presAssocID="{87A3506D-C6F7-4A61-B8CE-3737A817270C}" presName="parentText" presStyleLbl="node1" presStyleIdx="3" presStyleCnt="4" custScaleX="85070">
        <dgm:presLayoutVars>
          <dgm:chMax val="0"/>
          <dgm:bulletEnabled val="1"/>
        </dgm:presLayoutVars>
      </dgm:prSet>
      <dgm:spPr/>
    </dgm:pt>
  </dgm:ptLst>
  <dgm:cxnLst>
    <dgm:cxn modelId="{05F6200C-BF11-400F-B62F-C9B9517E604D}" srcId="{277D2E9A-C104-404B-B22B-8C3BDBB2AB1E}" destId="{AD2A1F29-3512-41DB-A300-F2B3BB4C84F4}" srcOrd="1" destOrd="0" parTransId="{4020E6DB-1C23-425D-9446-0941129768D3}" sibTransId="{43F43EAE-FA15-4D44-8A6A-C01109A50214}"/>
    <dgm:cxn modelId="{D89FF021-3B5A-4500-A3D9-D97CD252CCCD}" srcId="{277D2E9A-C104-404B-B22B-8C3BDBB2AB1E}" destId="{87A3506D-C6F7-4A61-B8CE-3737A817270C}" srcOrd="3" destOrd="0" parTransId="{9B3E6E62-91E8-4210-8B4A-F46E414032EA}" sibTransId="{A3BB5290-7AE9-4A57-84B1-F1A366C42FB7}"/>
    <dgm:cxn modelId="{E3244E53-1433-4AF5-81BE-7C691E36D1D5}" srcId="{277D2E9A-C104-404B-B22B-8C3BDBB2AB1E}" destId="{06B6E32C-51EA-440B-92BE-84F2D96FB2E6}" srcOrd="0" destOrd="0" parTransId="{A6EE8C2A-2723-4F42-BFDB-E2F41ABE1309}" sibTransId="{1DA0FBFE-637B-452D-BA0F-5815CC851CFB}"/>
    <dgm:cxn modelId="{07BAB188-2F80-44C7-966C-B82EB8E39D21}" type="presOf" srcId="{B2CE3DEB-4200-4785-9141-DFCC8BA099BB}" destId="{6B4808D1-D147-4EDE-A283-83E190731EBA}" srcOrd="0" destOrd="0" presId="urn:microsoft.com/office/officeart/2005/8/layout/vList2"/>
    <dgm:cxn modelId="{97C694A8-02C0-4873-A664-5EB637872220}" type="presOf" srcId="{277D2E9A-C104-404B-B22B-8C3BDBB2AB1E}" destId="{35FAF859-A2F8-4579-B81A-D0897BAD697E}" srcOrd="0" destOrd="0" presId="urn:microsoft.com/office/officeart/2005/8/layout/vList2"/>
    <dgm:cxn modelId="{E03F00C1-5618-4519-99B0-0EBE5799A383}" type="presOf" srcId="{87A3506D-C6F7-4A61-B8CE-3737A817270C}" destId="{DE27EE20-4AE3-4B2D-B7D0-680B7FC86970}" srcOrd="0" destOrd="0" presId="urn:microsoft.com/office/officeart/2005/8/layout/vList2"/>
    <dgm:cxn modelId="{C9AF82D6-0187-4ADC-A86E-B01BE071B50C}" type="presOf" srcId="{AD2A1F29-3512-41DB-A300-F2B3BB4C84F4}" destId="{E7BDCFEC-FCDB-4670-84C3-94FD5CCF67A8}" srcOrd="0" destOrd="0" presId="urn:microsoft.com/office/officeart/2005/8/layout/vList2"/>
    <dgm:cxn modelId="{8A3BCFD7-13B1-4039-B1F1-1B1DA67D0EB7}" type="presOf" srcId="{06B6E32C-51EA-440B-92BE-84F2D96FB2E6}" destId="{B3AA47BB-C721-4ACD-90FE-0006071859BD}" srcOrd="0" destOrd="0" presId="urn:microsoft.com/office/officeart/2005/8/layout/vList2"/>
    <dgm:cxn modelId="{4C8AB4E3-D679-4BE9-90A0-36D490E38F4C}" srcId="{277D2E9A-C104-404B-B22B-8C3BDBB2AB1E}" destId="{B2CE3DEB-4200-4785-9141-DFCC8BA099BB}" srcOrd="2" destOrd="0" parTransId="{D8CE460E-CC42-42E3-AA95-551DEFB82C70}" sibTransId="{16013E4B-E841-4BB1-A097-2EA1FF917B85}"/>
    <dgm:cxn modelId="{9F25D88B-A1EC-475D-BAE9-2B7626BB1D06}" type="presParOf" srcId="{35FAF859-A2F8-4579-B81A-D0897BAD697E}" destId="{B3AA47BB-C721-4ACD-90FE-0006071859BD}" srcOrd="0" destOrd="0" presId="urn:microsoft.com/office/officeart/2005/8/layout/vList2"/>
    <dgm:cxn modelId="{3DB5E00C-85A0-47E7-8241-901689C779E2}" type="presParOf" srcId="{35FAF859-A2F8-4579-B81A-D0897BAD697E}" destId="{A56110E9-0012-4F34-9346-2FAD710CA239}" srcOrd="1" destOrd="0" presId="urn:microsoft.com/office/officeart/2005/8/layout/vList2"/>
    <dgm:cxn modelId="{538F001C-370D-4E08-8211-D68537D1E5EA}" type="presParOf" srcId="{35FAF859-A2F8-4579-B81A-D0897BAD697E}" destId="{E7BDCFEC-FCDB-4670-84C3-94FD5CCF67A8}" srcOrd="2" destOrd="0" presId="urn:microsoft.com/office/officeart/2005/8/layout/vList2"/>
    <dgm:cxn modelId="{5E0FC450-3FB2-4AF0-B781-FEF198F52DE1}" type="presParOf" srcId="{35FAF859-A2F8-4579-B81A-D0897BAD697E}" destId="{061CE315-3001-4D7E-82F9-C431F5A1FBE0}" srcOrd="3" destOrd="0" presId="urn:microsoft.com/office/officeart/2005/8/layout/vList2"/>
    <dgm:cxn modelId="{B8E4EC70-DB54-4B63-9BFC-E88A49A751F6}" type="presParOf" srcId="{35FAF859-A2F8-4579-B81A-D0897BAD697E}" destId="{6B4808D1-D147-4EDE-A283-83E190731EBA}" srcOrd="4" destOrd="0" presId="urn:microsoft.com/office/officeart/2005/8/layout/vList2"/>
    <dgm:cxn modelId="{DC742C2B-29FD-45EA-8470-4EC7F7B139D6}" type="presParOf" srcId="{35FAF859-A2F8-4579-B81A-D0897BAD697E}" destId="{521065EF-F8BE-4EA3-9991-02CC2975D7FE}" srcOrd="5" destOrd="0" presId="urn:microsoft.com/office/officeart/2005/8/layout/vList2"/>
    <dgm:cxn modelId="{958BB6E1-ABF5-4C9C-81A4-DC701CF3B837}" type="presParOf" srcId="{35FAF859-A2F8-4579-B81A-D0897BAD697E}" destId="{DE27EE20-4AE3-4B2D-B7D0-680B7FC8697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88B343-AFB6-4556-8409-5FCDD4F7A6C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B54826E-8E4A-40F8-9AC0-260F3D72AC26}">
      <dgm:prSet custT="1"/>
      <dgm:spPr/>
      <dgm:t>
        <a:bodyPr/>
        <a:lstStyle/>
        <a:p>
          <a:pPr algn="l" rtl="0"/>
          <a:r>
            <a:rPr lang="en-US" sz="2400" b="1">
              <a:latin typeface="+mn-lt"/>
            </a:rPr>
            <a:t>Produce only tipping tooth movement. </a:t>
          </a:r>
          <a:endParaRPr lang="en-IN" sz="2400" b="1" dirty="0">
            <a:latin typeface="+mn-lt"/>
          </a:endParaRPr>
        </a:p>
      </dgm:t>
    </dgm:pt>
    <dgm:pt modelId="{16D8D816-720A-4A73-BBE1-95415ED03C24}" type="parTrans" cxnId="{D933B590-C6F4-418C-8A22-A32CDF086FD5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8C36BBBD-F8AD-4F23-ADAD-80E1C6D1DCA4}" type="sibTrans" cxnId="{D933B590-C6F4-418C-8A22-A32CDF086FD5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553B34CE-38F1-4BD5-B7C9-EA8EEDBE2BBA}">
      <dgm:prSet custT="1"/>
      <dgm:spPr/>
      <dgm:t>
        <a:bodyPr/>
        <a:lstStyle/>
        <a:p>
          <a:pPr algn="l" rtl="0"/>
          <a:r>
            <a:rPr lang="en-US" sz="2400" b="1" dirty="0">
              <a:latin typeface="+mn-lt"/>
            </a:rPr>
            <a:t>Activation of screw produces heavy intermittent force.</a:t>
          </a:r>
          <a:endParaRPr lang="en-IN" sz="2400" b="1" dirty="0">
            <a:latin typeface="+mn-lt"/>
          </a:endParaRPr>
        </a:p>
      </dgm:t>
    </dgm:pt>
    <dgm:pt modelId="{D8891D16-C1D2-4D86-A438-DA552DE0D4C2}" type="parTrans" cxnId="{35EE0FC4-D00E-40A0-849C-825584F916A8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E9CE8586-A5F8-4DEE-AA86-176685407764}" type="sibTrans" cxnId="{35EE0FC4-D00E-40A0-849C-825584F916A8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11244E59-1369-4989-9E9F-8B35CC2FC114}">
      <dgm:prSet custT="1"/>
      <dgm:spPr/>
      <dgm:t>
        <a:bodyPr/>
        <a:lstStyle/>
        <a:p>
          <a:pPr algn="l" rtl="0"/>
          <a:r>
            <a:rPr lang="en-US" sz="2400" b="1">
              <a:latin typeface="+mn-lt"/>
            </a:rPr>
            <a:t>Initial high and rapid decay- potential of damaging teeth.</a:t>
          </a:r>
          <a:endParaRPr lang="en-IN" sz="2400" b="1" dirty="0">
            <a:latin typeface="+mn-lt"/>
          </a:endParaRPr>
        </a:p>
      </dgm:t>
    </dgm:pt>
    <dgm:pt modelId="{270C19A6-0611-427C-9B8C-484A7F6548D1}" type="parTrans" cxnId="{84DF030F-7A1B-43AA-8FD0-C2CA4203C10D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AE31FCB3-34FE-4369-ACC4-F9AE320E9F7F}" type="sibTrans" cxnId="{84DF030F-7A1B-43AA-8FD0-C2CA4203C10D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6217F2DC-AB9D-4D80-824E-2C6625F1BCC6}">
      <dgm:prSet custT="1"/>
      <dgm:spPr/>
      <dgm:t>
        <a:bodyPr/>
        <a:lstStyle/>
        <a:p>
          <a:pPr algn="l" rtl="0"/>
          <a:r>
            <a:rPr lang="en-US" sz="2400" b="1">
              <a:latin typeface="+mn-lt"/>
            </a:rPr>
            <a:t>Limited indications </a:t>
          </a:r>
          <a:endParaRPr lang="en-IN" sz="2400" b="1" dirty="0">
            <a:latin typeface="+mn-lt"/>
          </a:endParaRPr>
        </a:p>
      </dgm:t>
    </dgm:pt>
    <dgm:pt modelId="{9917C7FD-0848-436C-B92C-DBC2BA24D2FD}" type="parTrans" cxnId="{1A8952B4-6A65-4697-98A7-46B8A4FD9416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8AA037D8-D315-4AB2-8EEE-37CBBBF45151}" type="sibTrans" cxnId="{1A8952B4-6A65-4697-98A7-46B8A4FD9416}">
      <dgm:prSet/>
      <dgm:spPr/>
      <dgm:t>
        <a:bodyPr/>
        <a:lstStyle/>
        <a:p>
          <a:pPr algn="l"/>
          <a:endParaRPr lang="en-IN" sz="2400" b="1">
            <a:solidFill>
              <a:schemeClr val="tx1"/>
            </a:solidFill>
            <a:latin typeface="+mn-lt"/>
          </a:endParaRPr>
        </a:p>
      </dgm:t>
    </dgm:pt>
    <dgm:pt modelId="{C1A03D19-688A-4322-8445-4E4FD471D7DF}" type="pres">
      <dgm:prSet presAssocID="{9688B343-AFB6-4556-8409-5FCDD4F7A6C5}" presName="linear" presStyleCnt="0">
        <dgm:presLayoutVars>
          <dgm:animLvl val="lvl"/>
          <dgm:resizeHandles val="exact"/>
        </dgm:presLayoutVars>
      </dgm:prSet>
      <dgm:spPr/>
    </dgm:pt>
    <dgm:pt modelId="{B3844B91-A633-4CE4-B439-85A090B347C5}" type="pres">
      <dgm:prSet presAssocID="{DB54826E-8E4A-40F8-9AC0-260F3D72AC2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BAE8C53-4B78-42F5-A5EC-B641D57FB437}" type="pres">
      <dgm:prSet presAssocID="{8C36BBBD-F8AD-4F23-ADAD-80E1C6D1DCA4}" presName="spacer" presStyleCnt="0"/>
      <dgm:spPr/>
    </dgm:pt>
    <dgm:pt modelId="{D551F23C-FDEC-4A6F-A511-486086385C55}" type="pres">
      <dgm:prSet presAssocID="{553B34CE-38F1-4BD5-B7C9-EA8EEDBE2BB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8C3F02-4FED-48DA-AB65-8337E16BDB19}" type="pres">
      <dgm:prSet presAssocID="{E9CE8586-A5F8-4DEE-AA86-176685407764}" presName="spacer" presStyleCnt="0"/>
      <dgm:spPr/>
    </dgm:pt>
    <dgm:pt modelId="{FD50979F-F099-436F-8646-20EF98137D1C}" type="pres">
      <dgm:prSet presAssocID="{11244E59-1369-4989-9E9F-8B35CC2FC1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A31469A-7E6C-40FE-913A-B04B7763575F}" type="pres">
      <dgm:prSet presAssocID="{AE31FCB3-34FE-4369-ACC4-F9AE320E9F7F}" presName="spacer" presStyleCnt="0"/>
      <dgm:spPr/>
    </dgm:pt>
    <dgm:pt modelId="{FB35B9FA-C214-431C-A568-FA0A13B2AFE7}" type="pres">
      <dgm:prSet presAssocID="{6217F2DC-AB9D-4D80-824E-2C6625F1BCC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4DF030F-7A1B-43AA-8FD0-C2CA4203C10D}" srcId="{9688B343-AFB6-4556-8409-5FCDD4F7A6C5}" destId="{11244E59-1369-4989-9E9F-8B35CC2FC114}" srcOrd="2" destOrd="0" parTransId="{270C19A6-0611-427C-9B8C-484A7F6548D1}" sibTransId="{AE31FCB3-34FE-4369-ACC4-F9AE320E9F7F}"/>
    <dgm:cxn modelId="{D933B590-C6F4-418C-8A22-A32CDF086FD5}" srcId="{9688B343-AFB6-4556-8409-5FCDD4F7A6C5}" destId="{DB54826E-8E4A-40F8-9AC0-260F3D72AC26}" srcOrd="0" destOrd="0" parTransId="{16D8D816-720A-4A73-BBE1-95415ED03C24}" sibTransId="{8C36BBBD-F8AD-4F23-ADAD-80E1C6D1DCA4}"/>
    <dgm:cxn modelId="{DA311E98-2228-4681-A43C-B95AF17FBE10}" type="presOf" srcId="{11244E59-1369-4989-9E9F-8B35CC2FC114}" destId="{FD50979F-F099-436F-8646-20EF98137D1C}" srcOrd="0" destOrd="0" presId="urn:microsoft.com/office/officeart/2005/8/layout/vList2"/>
    <dgm:cxn modelId="{155B69AA-AD18-484C-B088-1E7A02105DF5}" type="presOf" srcId="{DB54826E-8E4A-40F8-9AC0-260F3D72AC26}" destId="{B3844B91-A633-4CE4-B439-85A090B347C5}" srcOrd="0" destOrd="0" presId="urn:microsoft.com/office/officeart/2005/8/layout/vList2"/>
    <dgm:cxn modelId="{1A8952B4-6A65-4697-98A7-46B8A4FD9416}" srcId="{9688B343-AFB6-4556-8409-5FCDD4F7A6C5}" destId="{6217F2DC-AB9D-4D80-824E-2C6625F1BCC6}" srcOrd="3" destOrd="0" parTransId="{9917C7FD-0848-436C-B92C-DBC2BA24D2FD}" sibTransId="{8AA037D8-D315-4AB2-8EEE-37CBBBF45151}"/>
    <dgm:cxn modelId="{F28037C0-0D65-42A5-8C19-929A1752A79C}" type="presOf" srcId="{553B34CE-38F1-4BD5-B7C9-EA8EEDBE2BBA}" destId="{D551F23C-FDEC-4A6F-A511-486086385C55}" srcOrd="0" destOrd="0" presId="urn:microsoft.com/office/officeart/2005/8/layout/vList2"/>
    <dgm:cxn modelId="{304B52C0-9AAA-4391-B062-3FCEE734CA24}" type="presOf" srcId="{6217F2DC-AB9D-4D80-824E-2C6625F1BCC6}" destId="{FB35B9FA-C214-431C-A568-FA0A13B2AFE7}" srcOrd="0" destOrd="0" presId="urn:microsoft.com/office/officeart/2005/8/layout/vList2"/>
    <dgm:cxn modelId="{35EE0FC4-D00E-40A0-849C-825584F916A8}" srcId="{9688B343-AFB6-4556-8409-5FCDD4F7A6C5}" destId="{553B34CE-38F1-4BD5-B7C9-EA8EEDBE2BBA}" srcOrd="1" destOrd="0" parTransId="{D8891D16-C1D2-4D86-A438-DA552DE0D4C2}" sibTransId="{E9CE8586-A5F8-4DEE-AA86-176685407764}"/>
    <dgm:cxn modelId="{DF1A4BF0-B8FE-42D3-BD64-B563D99E1396}" type="presOf" srcId="{9688B343-AFB6-4556-8409-5FCDD4F7A6C5}" destId="{C1A03D19-688A-4322-8445-4E4FD471D7DF}" srcOrd="0" destOrd="0" presId="urn:microsoft.com/office/officeart/2005/8/layout/vList2"/>
    <dgm:cxn modelId="{0A29F537-E9BA-4BD1-854B-3C53A21E829A}" type="presParOf" srcId="{C1A03D19-688A-4322-8445-4E4FD471D7DF}" destId="{B3844B91-A633-4CE4-B439-85A090B347C5}" srcOrd="0" destOrd="0" presId="urn:microsoft.com/office/officeart/2005/8/layout/vList2"/>
    <dgm:cxn modelId="{C9F161CA-E0E0-4147-88B1-1241923EF652}" type="presParOf" srcId="{C1A03D19-688A-4322-8445-4E4FD471D7DF}" destId="{1BAE8C53-4B78-42F5-A5EC-B641D57FB437}" srcOrd="1" destOrd="0" presId="urn:microsoft.com/office/officeart/2005/8/layout/vList2"/>
    <dgm:cxn modelId="{5A794BFC-2D05-45DC-B776-61928BA2B907}" type="presParOf" srcId="{C1A03D19-688A-4322-8445-4E4FD471D7DF}" destId="{D551F23C-FDEC-4A6F-A511-486086385C55}" srcOrd="2" destOrd="0" presId="urn:microsoft.com/office/officeart/2005/8/layout/vList2"/>
    <dgm:cxn modelId="{773E4214-7701-4C19-9255-B5FFC51941FE}" type="presParOf" srcId="{C1A03D19-688A-4322-8445-4E4FD471D7DF}" destId="{758C3F02-4FED-48DA-AB65-8337E16BDB19}" srcOrd="3" destOrd="0" presId="urn:microsoft.com/office/officeart/2005/8/layout/vList2"/>
    <dgm:cxn modelId="{93F86424-DD59-4DA7-A57E-C40E51150930}" type="presParOf" srcId="{C1A03D19-688A-4322-8445-4E4FD471D7DF}" destId="{FD50979F-F099-436F-8646-20EF98137D1C}" srcOrd="4" destOrd="0" presId="urn:microsoft.com/office/officeart/2005/8/layout/vList2"/>
    <dgm:cxn modelId="{13F9E516-A05B-4BD4-95F1-18D817E69B4B}" type="presParOf" srcId="{C1A03D19-688A-4322-8445-4E4FD471D7DF}" destId="{FA31469A-7E6C-40FE-913A-B04B7763575F}" srcOrd="5" destOrd="0" presId="urn:microsoft.com/office/officeart/2005/8/layout/vList2"/>
    <dgm:cxn modelId="{24B0C9FB-1525-4868-8159-C7823D3A6543}" type="presParOf" srcId="{C1A03D19-688A-4322-8445-4E4FD471D7DF}" destId="{FB35B9FA-C214-431C-A568-FA0A13B2AFE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77A321-EBE8-4333-A0BF-F8913A7B922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31C4E8B-2F3F-418A-B103-89E135807C95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2400" b="1" dirty="0"/>
            <a:t>Indications:</a:t>
          </a:r>
          <a:endParaRPr lang="en-IN" sz="2400" dirty="0"/>
        </a:p>
      </dgm:t>
    </dgm:pt>
    <dgm:pt modelId="{BB3EF210-93B7-4F04-94A2-1613F0F420FA}" type="parTrans" cxnId="{457F4760-E5C3-4F66-A1A5-BB2A96958588}">
      <dgm:prSet/>
      <dgm:spPr/>
      <dgm:t>
        <a:bodyPr/>
        <a:lstStyle/>
        <a:p>
          <a:endParaRPr lang="en-IN" sz="2000"/>
        </a:p>
      </dgm:t>
    </dgm:pt>
    <dgm:pt modelId="{11DD32B9-23BB-4BD3-89AF-44CD473AF596}" type="sibTrans" cxnId="{457F4760-E5C3-4F66-A1A5-BB2A96958588}">
      <dgm:prSet/>
      <dgm:spPr/>
      <dgm:t>
        <a:bodyPr/>
        <a:lstStyle/>
        <a:p>
          <a:endParaRPr lang="en-IN" sz="2000"/>
        </a:p>
      </dgm:t>
    </dgm:pt>
    <dgm:pt modelId="{FAB04F03-0C5E-4557-AC80-A318357C808C}">
      <dgm:prSet custT="1"/>
      <dgm:spPr/>
      <dgm:t>
        <a:bodyPr/>
        <a:lstStyle/>
        <a:p>
          <a:pPr rtl="0"/>
          <a:r>
            <a:rPr lang="en-US" sz="2400" dirty="0"/>
            <a:t>Mild to moderate lower anterior crowding,</a:t>
          </a:r>
          <a:endParaRPr lang="en-IN" sz="2400" dirty="0"/>
        </a:p>
      </dgm:t>
    </dgm:pt>
    <dgm:pt modelId="{5CE596C4-F6B3-4B95-9C99-84E915188A8E}" type="parTrans" cxnId="{E6B87D53-173E-41D3-BF05-35712EA5B24D}">
      <dgm:prSet/>
      <dgm:spPr/>
      <dgm:t>
        <a:bodyPr/>
        <a:lstStyle/>
        <a:p>
          <a:endParaRPr lang="en-IN" sz="2000"/>
        </a:p>
      </dgm:t>
    </dgm:pt>
    <dgm:pt modelId="{A6BB70A5-4098-4D41-AB0A-6C2A0C2CA5A2}" type="sibTrans" cxnId="{E6B87D53-173E-41D3-BF05-35712EA5B24D}">
      <dgm:prSet/>
      <dgm:spPr/>
      <dgm:t>
        <a:bodyPr/>
        <a:lstStyle/>
        <a:p>
          <a:endParaRPr lang="en-IN" sz="2000"/>
        </a:p>
      </dgm:t>
    </dgm:pt>
    <dgm:pt modelId="{8A6C8200-2DB7-4FDC-89E8-F8DC7982A81F}">
      <dgm:prSet custT="1"/>
      <dgm:spPr/>
      <dgm:t>
        <a:bodyPr/>
        <a:lstStyle/>
        <a:p>
          <a:pPr rtl="0"/>
          <a:r>
            <a:rPr lang="en-US" sz="2400" dirty="0"/>
            <a:t>Lingual tipping of posterior teeth.</a:t>
          </a:r>
          <a:endParaRPr lang="en-IN" sz="2400" dirty="0"/>
        </a:p>
      </dgm:t>
    </dgm:pt>
    <dgm:pt modelId="{8918D2E0-F738-44BB-9E32-5FD7FCF67C90}" type="parTrans" cxnId="{37C2079E-3A34-4EFA-B30A-DAC8AF1DF3BC}">
      <dgm:prSet/>
      <dgm:spPr/>
      <dgm:t>
        <a:bodyPr/>
        <a:lstStyle/>
        <a:p>
          <a:endParaRPr lang="en-IN" sz="2000"/>
        </a:p>
      </dgm:t>
    </dgm:pt>
    <dgm:pt modelId="{C586DEB7-448C-4138-8CE5-0AFCB5C713E2}" type="sibTrans" cxnId="{37C2079E-3A34-4EFA-B30A-DAC8AF1DF3BC}">
      <dgm:prSet/>
      <dgm:spPr/>
      <dgm:t>
        <a:bodyPr/>
        <a:lstStyle/>
        <a:p>
          <a:endParaRPr lang="en-IN" sz="2000"/>
        </a:p>
      </dgm:t>
    </dgm:pt>
    <dgm:pt modelId="{1CA9BC95-B095-4586-BD7C-3811E79C3D67}">
      <dgm:prSet custT="1"/>
      <dgm:spPr/>
      <dgm:t>
        <a:bodyPr/>
        <a:lstStyle/>
        <a:p>
          <a:pPr rtl="0"/>
          <a:r>
            <a:rPr lang="en-US" sz="2400" dirty="0"/>
            <a:t>Activation: once/week</a:t>
          </a:r>
          <a:endParaRPr lang="en-IN" sz="2400" dirty="0"/>
        </a:p>
      </dgm:t>
    </dgm:pt>
    <dgm:pt modelId="{AC426A0A-7C67-4564-A62E-090E5F0C7898}" type="parTrans" cxnId="{3014B9CB-D5B1-45AE-B525-27389509CE13}">
      <dgm:prSet/>
      <dgm:spPr/>
      <dgm:t>
        <a:bodyPr/>
        <a:lstStyle/>
        <a:p>
          <a:endParaRPr lang="en-IN" sz="2000"/>
        </a:p>
      </dgm:t>
    </dgm:pt>
    <dgm:pt modelId="{F91AF3F5-5684-49E4-B384-BD201A18F834}" type="sibTrans" cxnId="{3014B9CB-D5B1-45AE-B525-27389509CE13}">
      <dgm:prSet/>
      <dgm:spPr/>
      <dgm:t>
        <a:bodyPr/>
        <a:lstStyle/>
        <a:p>
          <a:endParaRPr lang="en-IN" sz="2000"/>
        </a:p>
      </dgm:t>
    </dgm:pt>
    <dgm:pt modelId="{207EFE20-91CD-46CB-8B15-A76B6EE7303F}">
      <dgm:prSet custT="1"/>
      <dgm:spPr/>
      <dgm:t>
        <a:bodyPr/>
        <a:lstStyle/>
        <a:p>
          <a:pPr rtl="0"/>
          <a:r>
            <a:rPr lang="en-US" sz="2400" dirty="0"/>
            <a:t>3-4months; gain 4-5mm of arch length </a:t>
          </a:r>
          <a:r>
            <a:rPr lang="en-US" sz="2400" dirty="0" err="1"/>
            <a:t>anteriorly</a:t>
          </a:r>
          <a:r>
            <a:rPr lang="en-US" sz="2400" dirty="0"/>
            <a:t>.</a:t>
          </a:r>
          <a:endParaRPr lang="en-IN" sz="2400" dirty="0"/>
        </a:p>
      </dgm:t>
    </dgm:pt>
    <dgm:pt modelId="{C64A7680-7E84-47F6-9BB6-2D58B9D6F9FA}" type="parTrans" cxnId="{163CA330-F4CF-482A-9A23-2EC4772A539B}">
      <dgm:prSet/>
      <dgm:spPr/>
      <dgm:t>
        <a:bodyPr/>
        <a:lstStyle/>
        <a:p>
          <a:endParaRPr lang="en-IN" sz="2000"/>
        </a:p>
      </dgm:t>
    </dgm:pt>
    <dgm:pt modelId="{480154F2-8890-4DEE-9AA3-03AD730BE8A6}" type="sibTrans" cxnId="{163CA330-F4CF-482A-9A23-2EC4772A539B}">
      <dgm:prSet/>
      <dgm:spPr/>
      <dgm:t>
        <a:bodyPr/>
        <a:lstStyle/>
        <a:p>
          <a:endParaRPr lang="en-IN" sz="2000"/>
        </a:p>
      </dgm:t>
    </dgm:pt>
    <dgm:pt modelId="{C58988F9-6057-4BA3-A362-CEFAAE977646}" type="pres">
      <dgm:prSet presAssocID="{F477A321-EBE8-4333-A0BF-F8913A7B9220}" presName="linear" presStyleCnt="0">
        <dgm:presLayoutVars>
          <dgm:animLvl val="lvl"/>
          <dgm:resizeHandles val="exact"/>
        </dgm:presLayoutVars>
      </dgm:prSet>
      <dgm:spPr/>
    </dgm:pt>
    <dgm:pt modelId="{88A11863-4B7C-4098-BFF3-C989E0EBB5D7}" type="pres">
      <dgm:prSet presAssocID="{431C4E8B-2F3F-418A-B103-89E135807C9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78BEA8C-48C2-41C4-B67B-78CDBB017177}" type="pres">
      <dgm:prSet presAssocID="{11DD32B9-23BB-4BD3-89AF-44CD473AF596}" presName="spacer" presStyleCnt="0"/>
      <dgm:spPr/>
    </dgm:pt>
    <dgm:pt modelId="{88E149E6-287C-4333-8DC5-EC99001A9873}" type="pres">
      <dgm:prSet presAssocID="{FAB04F03-0C5E-4557-AC80-A318357C808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1C4D5C6-4C44-432F-8D09-5D792E41121D}" type="pres">
      <dgm:prSet presAssocID="{A6BB70A5-4098-4D41-AB0A-6C2A0C2CA5A2}" presName="spacer" presStyleCnt="0"/>
      <dgm:spPr/>
    </dgm:pt>
    <dgm:pt modelId="{8FE348DA-F3AE-4266-A901-F9FC2F075945}" type="pres">
      <dgm:prSet presAssocID="{8A6C8200-2DB7-4FDC-89E8-F8DC7982A81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285E000-7641-41F6-A187-7E00544D295B}" type="pres">
      <dgm:prSet presAssocID="{C586DEB7-448C-4138-8CE5-0AFCB5C713E2}" presName="spacer" presStyleCnt="0"/>
      <dgm:spPr/>
    </dgm:pt>
    <dgm:pt modelId="{9AFE6F24-6489-4E99-8BDF-91B5A07FE529}" type="pres">
      <dgm:prSet presAssocID="{1CA9BC95-B095-4586-BD7C-3811E79C3D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C48963C-FEAF-4C98-AD26-3FA457B57552}" type="pres">
      <dgm:prSet presAssocID="{F91AF3F5-5684-49E4-B384-BD201A18F834}" presName="spacer" presStyleCnt="0"/>
      <dgm:spPr/>
    </dgm:pt>
    <dgm:pt modelId="{8909214D-3FB3-4BBC-AB56-9CB54F6CBF7E}" type="pres">
      <dgm:prSet presAssocID="{207EFE20-91CD-46CB-8B15-A76B6EE7303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924CC02-2E1C-43DA-A0C7-43C24D1C4F86}" type="presOf" srcId="{F477A321-EBE8-4333-A0BF-F8913A7B9220}" destId="{C58988F9-6057-4BA3-A362-CEFAAE977646}" srcOrd="0" destOrd="0" presId="urn:microsoft.com/office/officeart/2005/8/layout/vList2"/>
    <dgm:cxn modelId="{BB14FE25-E1AF-47FE-BCB6-45400C21987D}" type="presOf" srcId="{431C4E8B-2F3F-418A-B103-89E135807C95}" destId="{88A11863-4B7C-4098-BFF3-C989E0EBB5D7}" srcOrd="0" destOrd="0" presId="urn:microsoft.com/office/officeart/2005/8/layout/vList2"/>
    <dgm:cxn modelId="{B09B2E28-03B6-4DC7-A1E8-40FF54C9A8E7}" type="presOf" srcId="{207EFE20-91CD-46CB-8B15-A76B6EE7303F}" destId="{8909214D-3FB3-4BBC-AB56-9CB54F6CBF7E}" srcOrd="0" destOrd="0" presId="urn:microsoft.com/office/officeart/2005/8/layout/vList2"/>
    <dgm:cxn modelId="{14F81429-B59B-49FF-BA56-CBD4995DA226}" type="presOf" srcId="{FAB04F03-0C5E-4557-AC80-A318357C808C}" destId="{88E149E6-287C-4333-8DC5-EC99001A9873}" srcOrd="0" destOrd="0" presId="urn:microsoft.com/office/officeart/2005/8/layout/vList2"/>
    <dgm:cxn modelId="{163CA330-F4CF-482A-9A23-2EC4772A539B}" srcId="{F477A321-EBE8-4333-A0BF-F8913A7B9220}" destId="{207EFE20-91CD-46CB-8B15-A76B6EE7303F}" srcOrd="4" destOrd="0" parTransId="{C64A7680-7E84-47F6-9BB6-2D58B9D6F9FA}" sibTransId="{480154F2-8890-4DEE-9AA3-03AD730BE8A6}"/>
    <dgm:cxn modelId="{457F4760-E5C3-4F66-A1A5-BB2A96958588}" srcId="{F477A321-EBE8-4333-A0BF-F8913A7B9220}" destId="{431C4E8B-2F3F-418A-B103-89E135807C95}" srcOrd="0" destOrd="0" parTransId="{BB3EF210-93B7-4F04-94A2-1613F0F420FA}" sibTransId="{11DD32B9-23BB-4BD3-89AF-44CD473AF596}"/>
    <dgm:cxn modelId="{E6B87D53-173E-41D3-BF05-35712EA5B24D}" srcId="{F477A321-EBE8-4333-A0BF-F8913A7B9220}" destId="{FAB04F03-0C5E-4557-AC80-A318357C808C}" srcOrd="1" destOrd="0" parTransId="{5CE596C4-F6B3-4B95-9C99-84E915188A8E}" sibTransId="{A6BB70A5-4098-4D41-AB0A-6C2A0C2CA5A2}"/>
    <dgm:cxn modelId="{9905EE82-856A-4D07-AC31-595927C0C68D}" type="presOf" srcId="{1CA9BC95-B095-4586-BD7C-3811E79C3D67}" destId="{9AFE6F24-6489-4E99-8BDF-91B5A07FE529}" srcOrd="0" destOrd="0" presId="urn:microsoft.com/office/officeart/2005/8/layout/vList2"/>
    <dgm:cxn modelId="{37C2079E-3A34-4EFA-B30A-DAC8AF1DF3BC}" srcId="{F477A321-EBE8-4333-A0BF-F8913A7B9220}" destId="{8A6C8200-2DB7-4FDC-89E8-F8DC7982A81F}" srcOrd="2" destOrd="0" parTransId="{8918D2E0-F738-44BB-9E32-5FD7FCF67C90}" sibTransId="{C586DEB7-448C-4138-8CE5-0AFCB5C713E2}"/>
    <dgm:cxn modelId="{A2EE16B1-4425-4DF2-A498-1E3FC2221349}" type="presOf" srcId="{8A6C8200-2DB7-4FDC-89E8-F8DC7982A81F}" destId="{8FE348DA-F3AE-4266-A901-F9FC2F075945}" srcOrd="0" destOrd="0" presId="urn:microsoft.com/office/officeart/2005/8/layout/vList2"/>
    <dgm:cxn modelId="{3014B9CB-D5B1-45AE-B525-27389509CE13}" srcId="{F477A321-EBE8-4333-A0BF-F8913A7B9220}" destId="{1CA9BC95-B095-4586-BD7C-3811E79C3D67}" srcOrd="3" destOrd="0" parTransId="{AC426A0A-7C67-4564-A62E-090E5F0C7898}" sibTransId="{F91AF3F5-5684-49E4-B384-BD201A18F834}"/>
    <dgm:cxn modelId="{39F1B79B-68AE-42B8-A6BF-A262E9CE6C44}" type="presParOf" srcId="{C58988F9-6057-4BA3-A362-CEFAAE977646}" destId="{88A11863-4B7C-4098-BFF3-C989E0EBB5D7}" srcOrd="0" destOrd="0" presId="urn:microsoft.com/office/officeart/2005/8/layout/vList2"/>
    <dgm:cxn modelId="{A856CF8B-92D3-4B4E-80B7-7B6EC35F5484}" type="presParOf" srcId="{C58988F9-6057-4BA3-A362-CEFAAE977646}" destId="{E78BEA8C-48C2-41C4-B67B-78CDBB017177}" srcOrd="1" destOrd="0" presId="urn:microsoft.com/office/officeart/2005/8/layout/vList2"/>
    <dgm:cxn modelId="{FFA50273-59BA-4F4E-924F-44078B6CA0F8}" type="presParOf" srcId="{C58988F9-6057-4BA3-A362-CEFAAE977646}" destId="{88E149E6-287C-4333-8DC5-EC99001A9873}" srcOrd="2" destOrd="0" presId="urn:microsoft.com/office/officeart/2005/8/layout/vList2"/>
    <dgm:cxn modelId="{F5DEB763-ACD1-43D3-B0D3-BCB40975E3E1}" type="presParOf" srcId="{C58988F9-6057-4BA3-A362-CEFAAE977646}" destId="{41C4D5C6-4C44-432F-8D09-5D792E41121D}" srcOrd="3" destOrd="0" presId="urn:microsoft.com/office/officeart/2005/8/layout/vList2"/>
    <dgm:cxn modelId="{C6CAF1BC-EF2C-415F-AFE4-AEC0B601ACD9}" type="presParOf" srcId="{C58988F9-6057-4BA3-A362-CEFAAE977646}" destId="{8FE348DA-F3AE-4266-A901-F9FC2F075945}" srcOrd="4" destOrd="0" presId="urn:microsoft.com/office/officeart/2005/8/layout/vList2"/>
    <dgm:cxn modelId="{E56EC27A-1684-42B3-9D75-E2B027F8BAE5}" type="presParOf" srcId="{C58988F9-6057-4BA3-A362-CEFAAE977646}" destId="{0285E000-7641-41F6-A187-7E00544D295B}" srcOrd="5" destOrd="0" presId="urn:microsoft.com/office/officeart/2005/8/layout/vList2"/>
    <dgm:cxn modelId="{C44ABF90-A60B-431F-8AB5-C9B16C6316EE}" type="presParOf" srcId="{C58988F9-6057-4BA3-A362-CEFAAE977646}" destId="{9AFE6F24-6489-4E99-8BDF-91B5A07FE529}" srcOrd="6" destOrd="0" presId="urn:microsoft.com/office/officeart/2005/8/layout/vList2"/>
    <dgm:cxn modelId="{5E345324-CB6B-4DB9-A646-3AE8B2BA9088}" type="presParOf" srcId="{C58988F9-6057-4BA3-A362-CEFAAE977646}" destId="{9C48963C-FEAF-4C98-AD26-3FA457B57552}" srcOrd="7" destOrd="0" presId="urn:microsoft.com/office/officeart/2005/8/layout/vList2"/>
    <dgm:cxn modelId="{1A6D560C-4CA0-4E61-912B-5E7EC9511F51}" type="presParOf" srcId="{C58988F9-6057-4BA3-A362-CEFAAE977646}" destId="{8909214D-3FB3-4BBC-AB56-9CB54F6CBF7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9DE5C-03E9-4A41-A540-F8DE0607DE25}">
      <dsp:nvSpPr>
        <dsp:cNvPr id="0" name=""/>
        <dsp:cNvSpPr/>
      </dsp:nvSpPr>
      <dsp:spPr>
        <a:xfrm>
          <a:off x="1157775" y="2924171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Space gaining</a:t>
          </a:r>
          <a:endParaRPr lang="en-IN" sz="2800" b="1" kern="1200" dirty="0"/>
        </a:p>
      </dsp:txBody>
      <dsp:txXfrm>
        <a:off x="1182567" y="2948963"/>
        <a:ext cx="1643361" cy="796888"/>
      </dsp:txXfrm>
    </dsp:sp>
    <dsp:sp modelId="{72469E6D-52CF-439B-A120-3BBCC70FE42F}">
      <dsp:nvSpPr>
        <dsp:cNvPr id="0" name=""/>
        <dsp:cNvSpPr/>
      </dsp:nvSpPr>
      <dsp:spPr>
        <a:xfrm rot="18752290">
          <a:off x="2688498" y="2965081"/>
          <a:ext cx="100162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01622" y="1331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 dirty="0"/>
        </a:p>
      </dsp:txBody>
      <dsp:txXfrm>
        <a:off x="3164268" y="2953355"/>
        <a:ext cx="50081" cy="50081"/>
      </dsp:txXfrm>
    </dsp:sp>
    <dsp:sp modelId="{23385039-E3B0-4257-AEFF-056A7EAF0C36}">
      <dsp:nvSpPr>
        <dsp:cNvPr id="0" name=""/>
        <dsp:cNvSpPr/>
      </dsp:nvSpPr>
      <dsp:spPr>
        <a:xfrm>
          <a:off x="3527898" y="2186148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non extraction</a:t>
          </a:r>
          <a:endParaRPr lang="en-IN" sz="2400" b="1" kern="1200" dirty="0"/>
        </a:p>
      </dsp:txBody>
      <dsp:txXfrm>
        <a:off x="3552690" y="2210940"/>
        <a:ext cx="1643361" cy="796888"/>
      </dsp:txXfrm>
    </dsp:sp>
    <dsp:sp modelId="{F9942F8D-ABA8-4263-819B-CB6C4418E7D7}">
      <dsp:nvSpPr>
        <dsp:cNvPr id="0" name=""/>
        <dsp:cNvSpPr/>
      </dsp:nvSpPr>
      <dsp:spPr>
        <a:xfrm rot="17234358">
          <a:off x="4416953" y="1504915"/>
          <a:ext cx="228495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284958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800" b="1" kern="1200" dirty="0"/>
        </a:p>
      </dsp:txBody>
      <dsp:txXfrm>
        <a:off x="5502308" y="1461107"/>
        <a:ext cx="114247" cy="114247"/>
      </dsp:txXfrm>
    </dsp:sp>
    <dsp:sp modelId="{83FE606A-6C99-44A1-A552-6915309B2283}">
      <dsp:nvSpPr>
        <dsp:cNvPr id="0" name=""/>
        <dsp:cNvSpPr/>
      </dsp:nvSpPr>
      <dsp:spPr>
        <a:xfrm>
          <a:off x="5898021" y="3841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Proximal stripping </a:t>
          </a:r>
          <a:endParaRPr lang="en-IN" sz="2000" b="1" kern="1200" dirty="0"/>
        </a:p>
      </dsp:txBody>
      <dsp:txXfrm>
        <a:off x="5922813" y="28633"/>
        <a:ext cx="1643361" cy="796888"/>
      </dsp:txXfrm>
    </dsp:sp>
    <dsp:sp modelId="{840EC94B-0756-4DE0-AFB9-BCE02EDF6691}">
      <dsp:nvSpPr>
        <dsp:cNvPr id="0" name=""/>
        <dsp:cNvSpPr/>
      </dsp:nvSpPr>
      <dsp:spPr>
        <a:xfrm rot="17955393">
          <a:off x="4866626" y="1991637"/>
          <a:ext cx="138561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85612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 dirty="0"/>
        </a:p>
      </dsp:txBody>
      <dsp:txXfrm>
        <a:off x="5524792" y="1970312"/>
        <a:ext cx="69280" cy="69280"/>
      </dsp:txXfrm>
    </dsp:sp>
    <dsp:sp modelId="{C52915CF-04F8-4710-9AB9-B3043DF15D07}">
      <dsp:nvSpPr>
        <dsp:cNvPr id="0" name=""/>
        <dsp:cNvSpPr/>
      </dsp:nvSpPr>
      <dsp:spPr>
        <a:xfrm>
          <a:off x="5898021" y="977284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Expansion </a:t>
          </a:r>
          <a:endParaRPr lang="en-IN" sz="2000" b="1" kern="1200" dirty="0"/>
        </a:p>
      </dsp:txBody>
      <dsp:txXfrm>
        <a:off x="5922813" y="1002076"/>
        <a:ext cx="1643361" cy="796888"/>
      </dsp:txXfrm>
    </dsp:sp>
    <dsp:sp modelId="{6C48F775-37E3-4956-AB9C-29988F2E8EA4}">
      <dsp:nvSpPr>
        <dsp:cNvPr id="0" name=""/>
        <dsp:cNvSpPr/>
      </dsp:nvSpPr>
      <dsp:spPr>
        <a:xfrm rot="20619357">
          <a:off x="5207181" y="2500934"/>
          <a:ext cx="67614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6144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5528350" y="2497346"/>
        <a:ext cx="33807" cy="33807"/>
      </dsp:txXfrm>
    </dsp:sp>
    <dsp:sp modelId="{CB592E3D-7F08-412D-B9B5-A15A867AC45B}">
      <dsp:nvSpPr>
        <dsp:cNvPr id="0" name=""/>
        <dsp:cNvSpPr/>
      </dsp:nvSpPr>
      <dsp:spPr>
        <a:xfrm>
          <a:off x="5869664" y="1995878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Molar </a:t>
          </a:r>
          <a:r>
            <a:rPr lang="en-US" sz="2000" b="1" kern="1200" dirty="0" err="1"/>
            <a:t>distalisation</a:t>
          </a:r>
          <a:endParaRPr lang="en-IN" sz="2000" b="1" kern="1200" dirty="0"/>
        </a:p>
      </dsp:txBody>
      <dsp:txXfrm>
        <a:off x="5894456" y="2020670"/>
        <a:ext cx="1643361" cy="796888"/>
      </dsp:txXfrm>
    </dsp:sp>
    <dsp:sp modelId="{930BCDC7-41B5-4C01-BE9D-63A1F8BFF080}">
      <dsp:nvSpPr>
        <dsp:cNvPr id="0" name=""/>
        <dsp:cNvSpPr/>
      </dsp:nvSpPr>
      <dsp:spPr>
        <a:xfrm rot="2847710">
          <a:off x="5058621" y="2965081"/>
          <a:ext cx="100162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01622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 dirty="0"/>
        </a:p>
      </dsp:txBody>
      <dsp:txXfrm>
        <a:off x="5534391" y="2953355"/>
        <a:ext cx="50081" cy="50081"/>
      </dsp:txXfrm>
    </dsp:sp>
    <dsp:sp modelId="{A9F9F834-00AB-4D69-A9EE-775268DE7D47}">
      <dsp:nvSpPr>
        <dsp:cNvPr id="0" name=""/>
        <dsp:cNvSpPr/>
      </dsp:nvSpPr>
      <dsp:spPr>
        <a:xfrm>
          <a:off x="5898021" y="2924171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Molar </a:t>
          </a:r>
          <a:r>
            <a:rPr lang="en-US" sz="2000" b="1" kern="1200" dirty="0" err="1"/>
            <a:t>uprighting</a:t>
          </a:r>
          <a:endParaRPr lang="en-IN" sz="2000" b="1" kern="1200" dirty="0"/>
        </a:p>
      </dsp:txBody>
      <dsp:txXfrm>
        <a:off x="5922813" y="2948963"/>
        <a:ext cx="1643361" cy="796888"/>
      </dsp:txXfrm>
    </dsp:sp>
    <dsp:sp modelId="{8113E5F8-25C6-41F2-81B7-D2898C2B44A5}">
      <dsp:nvSpPr>
        <dsp:cNvPr id="0" name=""/>
        <dsp:cNvSpPr/>
      </dsp:nvSpPr>
      <dsp:spPr>
        <a:xfrm rot="4104763">
          <a:off x="4639149" y="3451802"/>
          <a:ext cx="184056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40566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700" b="1" kern="1200"/>
        </a:p>
      </dsp:txBody>
      <dsp:txXfrm>
        <a:off x="5513418" y="3419104"/>
        <a:ext cx="92028" cy="92028"/>
      </dsp:txXfrm>
    </dsp:sp>
    <dsp:sp modelId="{DACB54CD-9F19-4FAD-BA3E-B485820DE9D6}">
      <dsp:nvSpPr>
        <dsp:cNvPr id="0" name=""/>
        <dsp:cNvSpPr/>
      </dsp:nvSpPr>
      <dsp:spPr>
        <a:xfrm>
          <a:off x="5898021" y="3897614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Derotation</a:t>
          </a:r>
          <a:r>
            <a:rPr lang="en-US" sz="2000" b="1" kern="1200" dirty="0"/>
            <a:t> of posterior teeth</a:t>
          </a:r>
          <a:endParaRPr lang="en-IN" sz="2000" b="1" kern="1200" dirty="0"/>
        </a:p>
      </dsp:txBody>
      <dsp:txXfrm>
        <a:off x="5922813" y="3922406"/>
        <a:ext cx="1643361" cy="796888"/>
      </dsp:txXfrm>
    </dsp:sp>
    <dsp:sp modelId="{F3D8C012-2CD9-494C-BBC5-2A0AF760F83A}">
      <dsp:nvSpPr>
        <dsp:cNvPr id="0" name=""/>
        <dsp:cNvSpPr/>
      </dsp:nvSpPr>
      <dsp:spPr>
        <a:xfrm rot="4550658">
          <a:off x="4174937" y="3938524"/>
          <a:ext cx="276899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768990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b="1" kern="1200"/>
        </a:p>
      </dsp:txBody>
      <dsp:txXfrm>
        <a:off x="5490207" y="3882615"/>
        <a:ext cx="138449" cy="138449"/>
      </dsp:txXfrm>
    </dsp:sp>
    <dsp:sp modelId="{DF8537C9-46C6-436B-83ED-C124C83A378A}">
      <dsp:nvSpPr>
        <dsp:cNvPr id="0" name=""/>
        <dsp:cNvSpPr/>
      </dsp:nvSpPr>
      <dsp:spPr>
        <a:xfrm>
          <a:off x="5898021" y="4871058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Proclining</a:t>
          </a:r>
          <a:r>
            <a:rPr lang="en-US" sz="2000" b="1" kern="1200" dirty="0"/>
            <a:t> anterior teeth</a:t>
          </a:r>
          <a:endParaRPr lang="en-IN" sz="2000" b="1" kern="1200" dirty="0"/>
        </a:p>
      </dsp:txBody>
      <dsp:txXfrm>
        <a:off x="5922813" y="4895850"/>
        <a:ext cx="1643361" cy="796888"/>
      </dsp:txXfrm>
    </dsp:sp>
    <dsp:sp modelId="{E7236C57-AD7B-465B-B0A9-48ECA7291C20}">
      <dsp:nvSpPr>
        <dsp:cNvPr id="0" name=""/>
        <dsp:cNvSpPr/>
      </dsp:nvSpPr>
      <dsp:spPr>
        <a:xfrm rot="2644572">
          <a:off x="2718009" y="3661935"/>
          <a:ext cx="94259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42599" y="1331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3165744" y="3651685"/>
        <a:ext cx="47129" cy="47129"/>
      </dsp:txXfrm>
    </dsp:sp>
    <dsp:sp modelId="{298FBB3F-3806-429D-B50A-72FEF0768792}">
      <dsp:nvSpPr>
        <dsp:cNvPr id="0" name=""/>
        <dsp:cNvSpPr/>
      </dsp:nvSpPr>
      <dsp:spPr>
        <a:xfrm>
          <a:off x="3527898" y="3579857"/>
          <a:ext cx="1692945" cy="84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extraction </a:t>
          </a:r>
          <a:endParaRPr lang="en-IN" sz="2400" b="1" kern="1200" dirty="0"/>
        </a:p>
      </dsp:txBody>
      <dsp:txXfrm>
        <a:off x="3552690" y="3604649"/>
        <a:ext cx="1643361" cy="7968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CE7F3-1A54-4BE9-8A9B-BE1C9A33F47F}">
      <dsp:nvSpPr>
        <dsp:cNvPr id="0" name=""/>
        <dsp:cNvSpPr/>
      </dsp:nvSpPr>
      <dsp:spPr>
        <a:xfrm>
          <a:off x="272306" y="67159"/>
          <a:ext cx="1934186" cy="107454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Slow expansion</a:t>
          </a:r>
          <a:endParaRPr lang="en-IN" sz="2900" kern="1200" dirty="0"/>
        </a:p>
      </dsp:txBody>
      <dsp:txXfrm>
        <a:off x="303778" y="98631"/>
        <a:ext cx="1871242" cy="1011603"/>
      </dsp:txXfrm>
    </dsp:sp>
    <dsp:sp modelId="{B8D4682B-50DC-44E3-8710-0CE19046B5E1}">
      <dsp:nvSpPr>
        <dsp:cNvPr id="0" name=""/>
        <dsp:cNvSpPr/>
      </dsp:nvSpPr>
      <dsp:spPr>
        <a:xfrm>
          <a:off x="5835421" y="67159"/>
          <a:ext cx="1934186" cy="1074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Rapid expansion</a:t>
          </a:r>
          <a:endParaRPr lang="en-IN" sz="2900" kern="1200" dirty="0"/>
        </a:p>
      </dsp:txBody>
      <dsp:txXfrm>
        <a:off x="5866893" y="98631"/>
        <a:ext cx="1871242" cy="1011603"/>
      </dsp:txXfrm>
    </dsp:sp>
    <dsp:sp modelId="{A418B6C6-BF9F-441F-89E5-71411C82C8D5}">
      <dsp:nvSpPr>
        <dsp:cNvPr id="0" name=""/>
        <dsp:cNvSpPr/>
      </dsp:nvSpPr>
      <dsp:spPr>
        <a:xfrm>
          <a:off x="3820444" y="4633987"/>
          <a:ext cx="805910" cy="80591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268CD1-CE6B-4A85-8E87-6A759D4D642A}">
      <dsp:nvSpPr>
        <dsp:cNvPr id="0" name=""/>
        <dsp:cNvSpPr/>
      </dsp:nvSpPr>
      <dsp:spPr>
        <a:xfrm rot="240000">
          <a:off x="1804928" y="4288645"/>
          <a:ext cx="4836942" cy="3382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182E52-B02E-4A9F-BDEC-1C6D04A9557A}">
      <dsp:nvSpPr>
        <dsp:cNvPr id="0" name=""/>
        <dsp:cNvSpPr/>
      </dsp:nvSpPr>
      <dsp:spPr>
        <a:xfrm rot="240000">
          <a:off x="4288589" y="3936871"/>
          <a:ext cx="4131476" cy="4201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0.3 – 0.5 mm/ day</a:t>
          </a:r>
          <a:endParaRPr lang="en-IN" sz="1800" kern="1200" dirty="0">
            <a:latin typeface="Calibri" pitchFamily="34" charset="0"/>
          </a:endParaRPr>
        </a:p>
      </dsp:txBody>
      <dsp:txXfrm>
        <a:off x="4309098" y="3957380"/>
        <a:ext cx="4090458" cy="379115"/>
      </dsp:txXfrm>
    </dsp:sp>
    <dsp:sp modelId="{4CFD33D4-B8FF-4D14-88B4-65D6AE56A02F}">
      <dsp:nvSpPr>
        <dsp:cNvPr id="0" name=""/>
        <dsp:cNvSpPr/>
      </dsp:nvSpPr>
      <dsp:spPr>
        <a:xfrm rot="240000">
          <a:off x="4282067" y="3125666"/>
          <a:ext cx="4175061" cy="5870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Force – up to 10 – 20 pounds</a:t>
          </a:r>
          <a:endParaRPr lang="en-IN" sz="1800" kern="1200" dirty="0">
            <a:latin typeface="Calibri" pitchFamily="34" charset="0"/>
          </a:endParaRPr>
        </a:p>
      </dsp:txBody>
      <dsp:txXfrm>
        <a:off x="4310726" y="3154325"/>
        <a:ext cx="4117743" cy="529767"/>
      </dsp:txXfrm>
    </dsp:sp>
    <dsp:sp modelId="{DB58EEB2-BA1C-4C28-ACF4-D8DD3A061C7B}">
      <dsp:nvSpPr>
        <dsp:cNvPr id="0" name=""/>
        <dsp:cNvSpPr/>
      </dsp:nvSpPr>
      <dsp:spPr>
        <a:xfrm rot="240000">
          <a:off x="4281595" y="2359532"/>
          <a:ext cx="4175994" cy="5737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Minimum tipping and maximum skeletal changes</a:t>
          </a:r>
          <a:endParaRPr lang="en-IN" sz="1800" kern="1200" dirty="0">
            <a:latin typeface="Calibri" pitchFamily="34" charset="0"/>
          </a:endParaRPr>
        </a:p>
      </dsp:txBody>
      <dsp:txXfrm>
        <a:off x="4309603" y="2387540"/>
        <a:ext cx="4119978" cy="517724"/>
      </dsp:txXfrm>
    </dsp:sp>
    <dsp:sp modelId="{B6E9F4F6-7CF7-48B5-9FE6-934E76DFF251}">
      <dsp:nvSpPr>
        <dsp:cNvPr id="0" name=""/>
        <dsp:cNvSpPr/>
      </dsp:nvSpPr>
      <dsp:spPr>
        <a:xfrm rot="240000">
          <a:off x="4283282" y="1590539"/>
          <a:ext cx="4172610" cy="62213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2 – 4 weeks</a:t>
          </a:r>
          <a:endParaRPr lang="en-IN" sz="1800" kern="1200" dirty="0">
            <a:latin typeface="Calibri" pitchFamily="34" charset="0"/>
          </a:endParaRPr>
        </a:p>
      </dsp:txBody>
      <dsp:txXfrm>
        <a:off x="4313652" y="1620909"/>
        <a:ext cx="4111870" cy="561397"/>
      </dsp:txXfrm>
    </dsp:sp>
    <dsp:sp modelId="{9D9E7CE8-897B-4966-BDEC-B10A5E57CD89}">
      <dsp:nvSpPr>
        <dsp:cNvPr id="0" name=""/>
        <dsp:cNvSpPr/>
      </dsp:nvSpPr>
      <dsp:spPr>
        <a:xfrm rot="240000">
          <a:off x="12512" y="3564953"/>
          <a:ext cx="4180818" cy="50475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2 - 4 pounds</a:t>
          </a:r>
          <a:endParaRPr lang="en-IN" sz="1600" kern="1200" dirty="0"/>
        </a:p>
      </dsp:txBody>
      <dsp:txXfrm>
        <a:off x="37152" y="3589593"/>
        <a:ext cx="4131538" cy="455475"/>
      </dsp:txXfrm>
    </dsp:sp>
    <dsp:sp modelId="{FC47FB79-5AE2-42C3-8456-51A378652648}">
      <dsp:nvSpPr>
        <dsp:cNvPr id="0" name=""/>
        <dsp:cNvSpPr/>
      </dsp:nvSpPr>
      <dsp:spPr>
        <a:xfrm rot="240000">
          <a:off x="20533" y="2741057"/>
          <a:ext cx="4164777" cy="7341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Equal amount of skeletal and dental expansion</a:t>
          </a:r>
          <a:endParaRPr lang="en-IN" sz="1600" kern="1200" dirty="0"/>
        </a:p>
      </dsp:txBody>
      <dsp:txXfrm>
        <a:off x="56371" y="2776895"/>
        <a:ext cx="4093101" cy="662469"/>
      </dsp:txXfrm>
    </dsp:sp>
    <dsp:sp modelId="{77170B57-D0A8-4D8A-B1EB-1BBA768EB9ED}">
      <dsp:nvSpPr>
        <dsp:cNvPr id="0" name=""/>
        <dsp:cNvSpPr/>
      </dsp:nvSpPr>
      <dsp:spPr>
        <a:xfrm rot="240000">
          <a:off x="12512" y="2074031"/>
          <a:ext cx="4180818" cy="5047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 mm/ week for  4 -6 months</a:t>
          </a:r>
          <a:endParaRPr lang="en-IN" sz="1600" kern="1200" dirty="0"/>
        </a:p>
      </dsp:txBody>
      <dsp:txXfrm>
        <a:off x="37152" y="2098671"/>
        <a:ext cx="4131538" cy="4554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48C76-8EE4-44F8-A01C-7A40D4F6BB9E}">
      <dsp:nvSpPr>
        <dsp:cNvPr id="0" name=""/>
        <dsp:cNvSpPr/>
      </dsp:nvSpPr>
      <dsp:spPr>
        <a:xfrm>
          <a:off x="0" y="1655566"/>
          <a:ext cx="8229600" cy="755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FIXED EXPANSION DEVICES</a:t>
          </a:r>
          <a:endParaRPr lang="en-IN" sz="3200" kern="1200" dirty="0"/>
        </a:p>
      </dsp:txBody>
      <dsp:txXfrm>
        <a:off x="36898" y="1692464"/>
        <a:ext cx="8155804" cy="6820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A9E4A-A08F-4577-A02E-B60141F45B48}">
      <dsp:nvSpPr>
        <dsp:cNvPr id="0" name=""/>
        <dsp:cNvSpPr/>
      </dsp:nvSpPr>
      <dsp:spPr>
        <a:xfrm>
          <a:off x="0" y="26700"/>
          <a:ext cx="7560840" cy="9759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latin typeface="+mn-lt"/>
            </a:rPr>
            <a:t>Single tooth cross bite</a:t>
          </a:r>
          <a:endParaRPr lang="en-IN" sz="2600" b="1" kern="1200" dirty="0">
            <a:latin typeface="+mn-lt"/>
          </a:endParaRPr>
        </a:p>
      </dsp:txBody>
      <dsp:txXfrm>
        <a:off x="47643" y="74343"/>
        <a:ext cx="7465554" cy="880688"/>
      </dsp:txXfrm>
    </dsp:sp>
    <dsp:sp modelId="{2C931CA3-D413-4AF2-A9AA-A8CEFE58DFD7}">
      <dsp:nvSpPr>
        <dsp:cNvPr id="0" name=""/>
        <dsp:cNvSpPr/>
      </dsp:nvSpPr>
      <dsp:spPr>
        <a:xfrm>
          <a:off x="0" y="1017075"/>
          <a:ext cx="7560840" cy="9759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latin typeface="+mn-lt"/>
            </a:rPr>
            <a:t>Vertical growers-steep mandibular plane angle.</a:t>
          </a:r>
          <a:endParaRPr lang="en-IN" sz="2600" b="1" kern="1200" dirty="0">
            <a:latin typeface="+mn-lt"/>
          </a:endParaRPr>
        </a:p>
      </dsp:txBody>
      <dsp:txXfrm>
        <a:off x="47643" y="1064718"/>
        <a:ext cx="7465554" cy="880688"/>
      </dsp:txXfrm>
    </dsp:sp>
    <dsp:sp modelId="{8957B986-1004-4A3F-AB48-A10722AFCF60}">
      <dsp:nvSpPr>
        <dsp:cNvPr id="0" name=""/>
        <dsp:cNvSpPr/>
      </dsp:nvSpPr>
      <dsp:spPr>
        <a:xfrm>
          <a:off x="0" y="2007449"/>
          <a:ext cx="7560840" cy="9759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latin typeface="+mn-lt"/>
            </a:rPr>
            <a:t>Pre school children.</a:t>
          </a:r>
          <a:endParaRPr lang="en-IN" sz="2600" b="1" kern="1200" dirty="0">
            <a:latin typeface="+mn-lt"/>
          </a:endParaRPr>
        </a:p>
      </dsp:txBody>
      <dsp:txXfrm>
        <a:off x="47643" y="2055092"/>
        <a:ext cx="7465554" cy="880688"/>
      </dsp:txXfrm>
    </dsp:sp>
    <dsp:sp modelId="{325E430D-0916-4967-B367-311E9AC925F6}">
      <dsp:nvSpPr>
        <dsp:cNvPr id="0" name=""/>
        <dsp:cNvSpPr/>
      </dsp:nvSpPr>
      <dsp:spPr>
        <a:xfrm>
          <a:off x="0" y="2997823"/>
          <a:ext cx="7560840" cy="9759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latin typeface="+mn-lt"/>
            </a:rPr>
            <a:t>Non compliant patients.</a:t>
          </a:r>
          <a:endParaRPr lang="en-IN" sz="2600" b="1" kern="1200" dirty="0">
            <a:latin typeface="+mn-lt"/>
          </a:endParaRPr>
        </a:p>
      </dsp:txBody>
      <dsp:txXfrm>
        <a:off x="47643" y="3045466"/>
        <a:ext cx="7465554" cy="8806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B751-57F1-4ACA-9238-785609B63838}">
      <dsp:nvSpPr>
        <dsp:cNvPr id="0" name=""/>
        <dsp:cNvSpPr/>
      </dsp:nvSpPr>
      <dsp:spPr>
        <a:xfrm>
          <a:off x="3870476" y="3444367"/>
          <a:ext cx="394971" cy="1211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245"/>
              </a:lnTo>
              <a:lnTo>
                <a:pt x="394971" y="121124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F3660-FE91-4A3E-921A-7410507E6AA7}">
      <dsp:nvSpPr>
        <dsp:cNvPr id="0" name=""/>
        <dsp:cNvSpPr/>
      </dsp:nvSpPr>
      <dsp:spPr>
        <a:xfrm>
          <a:off x="3123664" y="1574836"/>
          <a:ext cx="1800068" cy="552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479"/>
              </a:lnTo>
              <a:lnTo>
                <a:pt x="1800068" y="276479"/>
              </a:lnTo>
              <a:lnTo>
                <a:pt x="1800068" y="5529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215A0-FF9B-4573-81C9-19EC55F074C7}">
      <dsp:nvSpPr>
        <dsp:cNvPr id="0" name=""/>
        <dsp:cNvSpPr/>
      </dsp:nvSpPr>
      <dsp:spPr>
        <a:xfrm>
          <a:off x="270338" y="3444367"/>
          <a:ext cx="394971" cy="1211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245"/>
              </a:lnTo>
              <a:lnTo>
                <a:pt x="394971" y="121124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E888E-7E9C-4D21-8969-103F027A7DEE}">
      <dsp:nvSpPr>
        <dsp:cNvPr id="0" name=""/>
        <dsp:cNvSpPr/>
      </dsp:nvSpPr>
      <dsp:spPr>
        <a:xfrm>
          <a:off x="1323595" y="1574836"/>
          <a:ext cx="1800068" cy="552959"/>
        </a:xfrm>
        <a:custGeom>
          <a:avLst/>
          <a:gdLst/>
          <a:ahLst/>
          <a:cxnLst/>
          <a:rect l="0" t="0" r="0" b="0"/>
          <a:pathLst>
            <a:path>
              <a:moveTo>
                <a:pt x="1800068" y="0"/>
              </a:moveTo>
              <a:lnTo>
                <a:pt x="1800068" y="276479"/>
              </a:lnTo>
              <a:lnTo>
                <a:pt x="0" y="276479"/>
              </a:lnTo>
              <a:lnTo>
                <a:pt x="0" y="5529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FAB40-7423-4A7E-A4EE-72B86284C260}">
      <dsp:nvSpPr>
        <dsp:cNvPr id="0" name=""/>
        <dsp:cNvSpPr/>
      </dsp:nvSpPr>
      <dsp:spPr>
        <a:xfrm>
          <a:off x="859780" y="258265"/>
          <a:ext cx="4527767" cy="13165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Maxillary rotation following expansion</a:t>
          </a:r>
          <a:endParaRPr lang="en-IN" sz="2800" kern="1200" dirty="0"/>
        </a:p>
      </dsp:txBody>
      <dsp:txXfrm>
        <a:off x="859780" y="258265"/>
        <a:ext cx="4527767" cy="1316571"/>
      </dsp:txXfrm>
    </dsp:sp>
    <dsp:sp modelId="{78C219E2-74A7-42B2-9574-437F984C5E9E}">
      <dsp:nvSpPr>
        <dsp:cNvPr id="0" name=""/>
        <dsp:cNvSpPr/>
      </dsp:nvSpPr>
      <dsp:spPr>
        <a:xfrm>
          <a:off x="7024" y="2127796"/>
          <a:ext cx="2633142" cy="13165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Sagittal</a:t>
          </a:r>
          <a:endParaRPr lang="en-IN" sz="3600" kern="1200" dirty="0"/>
        </a:p>
      </dsp:txBody>
      <dsp:txXfrm>
        <a:off x="7024" y="2127796"/>
        <a:ext cx="2633142" cy="1316571"/>
      </dsp:txXfrm>
    </dsp:sp>
    <dsp:sp modelId="{97D4118E-0BB4-44EF-B0D2-D6601B223DC0}">
      <dsp:nvSpPr>
        <dsp:cNvPr id="0" name=""/>
        <dsp:cNvSpPr/>
      </dsp:nvSpPr>
      <dsp:spPr>
        <a:xfrm>
          <a:off x="665309" y="3997327"/>
          <a:ext cx="3047177" cy="13165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Downward and forward rotation</a:t>
          </a:r>
          <a:endParaRPr lang="en-IN" sz="2400" kern="1200" dirty="0"/>
        </a:p>
      </dsp:txBody>
      <dsp:txXfrm>
        <a:off x="665309" y="3997327"/>
        <a:ext cx="3047177" cy="1316571"/>
      </dsp:txXfrm>
    </dsp:sp>
    <dsp:sp modelId="{E56687E4-EE64-406F-A50C-0FE58DDCDB35}">
      <dsp:nvSpPr>
        <dsp:cNvPr id="0" name=""/>
        <dsp:cNvSpPr/>
      </dsp:nvSpPr>
      <dsp:spPr>
        <a:xfrm>
          <a:off x="3607161" y="2127796"/>
          <a:ext cx="2633142" cy="13165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coronal</a:t>
          </a:r>
          <a:endParaRPr lang="en-IN" sz="3600" kern="1200" dirty="0"/>
        </a:p>
      </dsp:txBody>
      <dsp:txXfrm>
        <a:off x="3607161" y="2127796"/>
        <a:ext cx="2633142" cy="1316571"/>
      </dsp:txXfrm>
    </dsp:sp>
    <dsp:sp modelId="{520DCB0B-A510-4966-BD66-0901B457CB95}">
      <dsp:nvSpPr>
        <dsp:cNvPr id="0" name=""/>
        <dsp:cNvSpPr/>
      </dsp:nvSpPr>
      <dsp:spPr>
        <a:xfrm>
          <a:off x="4265447" y="3997327"/>
          <a:ext cx="3585708" cy="13165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Rotation around </a:t>
          </a:r>
          <a:r>
            <a:rPr lang="en-US" sz="1800" kern="1200" dirty="0" err="1"/>
            <a:t>frontomaxillary</a:t>
          </a:r>
          <a:r>
            <a:rPr lang="en-US" sz="1800" kern="1200" dirty="0"/>
            <a:t> suture –   two halves move away from each other</a:t>
          </a:r>
          <a:endParaRPr lang="en-IN" sz="1800" kern="1200" dirty="0"/>
        </a:p>
      </dsp:txBody>
      <dsp:txXfrm>
        <a:off x="4265447" y="3997327"/>
        <a:ext cx="3585708" cy="131657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E9FD5-6115-4919-BFFA-A58656258B3D}">
      <dsp:nvSpPr>
        <dsp:cNvPr id="0" name=""/>
        <dsp:cNvSpPr/>
      </dsp:nvSpPr>
      <dsp:spPr>
        <a:xfrm>
          <a:off x="0" y="24430"/>
          <a:ext cx="6329378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 arch</a:t>
          </a:r>
          <a:endParaRPr lang="en-IN" sz="2500" kern="1200" dirty="0"/>
        </a:p>
      </dsp:txBody>
      <dsp:txXfrm>
        <a:off x="28557" y="52987"/>
        <a:ext cx="6272264" cy="527886"/>
      </dsp:txXfrm>
    </dsp:sp>
    <dsp:sp modelId="{524BAA09-C5D2-4E0C-8520-11C72D46B0AB}">
      <dsp:nvSpPr>
        <dsp:cNvPr id="0" name=""/>
        <dsp:cNvSpPr/>
      </dsp:nvSpPr>
      <dsp:spPr>
        <a:xfrm>
          <a:off x="0" y="681430"/>
          <a:ext cx="6329378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Nickel titanium palatal expander</a:t>
          </a:r>
          <a:endParaRPr lang="en-IN" sz="2500" kern="1200" dirty="0"/>
        </a:p>
      </dsp:txBody>
      <dsp:txXfrm>
        <a:off x="28557" y="709987"/>
        <a:ext cx="6272264" cy="527886"/>
      </dsp:txXfrm>
    </dsp:sp>
    <dsp:sp modelId="{DD82631C-B383-4659-B597-091F1CC76F10}">
      <dsp:nvSpPr>
        <dsp:cNvPr id="0" name=""/>
        <dsp:cNvSpPr/>
      </dsp:nvSpPr>
      <dsp:spPr>
        <a:xfrm>
          <a:off x="0" y="1338430"/>
          <a:ext cx="6329378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Lip Bumper</a:t>
          </a:r>
          <a:endParaRPr lang="en-IN" sz="2500" kern="1200" dirty="0"/>
        </a:p>
      </dsp:txBody>
      <dsp:txXfrm>
        <a:off x="28557" y="1366987"/>
        <a:ext cx="6272264" cy="527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8E4EE-6E72-459C-A237-A5E58F5D0599}">
      <dsp:nvSpPr>
        <dsp:cNvPr id="0" name=""/>
        <dsp:cNvSpPr/>
      </dsp:nvSpPr>
      <dsp:spPr>
        <a:xfrm>
          <a:off x="1051" y="2185809"/>
          <a:ext cx="1943811" cy="971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Expansion</a:t>
          </a:r>
          <a:endParaRPr lang="en-IN" sz="3600" b="1" kern="1200" dirty="0"/>
        </a:p>
      </dsp:txBody>
      <dsp:txXfrm>
        <a:off x="29517" y="2214275"/>
        <a:ext cx="1886879" cy="914973"/>
      </dsp:txXfrm>
    </dsp:sp>
    <dsp:sp modelId="{651AB51E-84AC-425F-94A9-4B460BFDE226}">
      <dsp:nvSpPr>
        <dsp:cNvPr id="0" name=""/>
        <dsp:cNvSpPr/>
      </dsp:nvSpPr>
      <dsp:spPr>
        <a:xfrm rot="19457599">
          <a:off x="1854862" y="2375969"/>
          <a:ext cx="957524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957524" y="16369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2309686" y="2368401"/>
        <a:ext cx="47876" cy="47876"/>
      </dsp:txXfrm>
    </dsp:sp>
    <dsp:sp modelId="{D0625885-8077-4874-992C-B878B637DB3D}">
      <dsp:nvSpPr>
        <dsp:cNvPr id="0" name=""/>
        <dsp:cNvSpPr/>
      </dsp:nvSpPr>
      <dsp:spPr>
        <a:xfrm>
          <a:off x="2722387" y="1626963"/>
          <a:ext cx="1943811" cy="971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Skeletal</a:t>
          </a:r>
          <a:endParaRPr lang="en-IN" sz="3600" b="1" kern="1200" dirty="0"/>
        </a:p>
      </dsp:txBody>
      <dsp:txXfrm>
        <a:off x="2750853" y="1655429"/>
        <a:ext cx="1886879" cy="914973"/>
      </dsp:txXfrm>
    </dsp:sp>
    <dsp:sp modelId="{8E7F8B7E-3BDA-4302-8B5C-38DC7FDFB175}">
      <dsp:nvSpPr>
        <dsp:cNvPr id="0" name=""/>
        <dsp:cNvSpPr/>
      </dsp:nvSpPr>
      <dsp:spPr>
        <a:xfrm rot="2142401">
          <a:off x="1854862" y="2934815"/>
          <a:ext cx="957524" cy="32739"/>
        </a:xfrm>
        <a:custGeom>
          <a:avLst/>
          <a:gdLst/>
          <a:ahLst/>
          <a:cxnLst/>
          <a:rect l="0" t="0" r="0" b="0"/>
          <a:pathLst>
            <a:path>
              <a:moveTo>
                <a:pt x="0" y="16369"/>
              </a:moveTo>
              <a:lnTo>
                <a:pt x="957524" y="16369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2309686" y="2927247"/>
        <a:ext cx="47876" cy="47876"/>
      </dsp:txXfrm>
    </dsp:sp>
    <dsp:sp modelId="{B5D771D8-2E67-47B8-BD7A-FCBBBD15DF3A}">
      <dsp:nvSpPr>
        <dsp:cNvPr id="0" name=""/>
        <dsp:cNvSpPr/>
      </dsp:nvSpPr>
      <dsp:spPr>
        <a:xfrm>
          <a:off x="2722387" y="2744655"/>
          <a:ext cx="1943811" cy="9719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Dental </a:t>
          </a:r>
          <a:endParaRPr lang="en-IN" sz="3600" b="1" kern="1200" dirty="0"/>
        </a:p>
      </dsp:txBody>
      <dsp:txXfrm>
        <a:off x="2750853" y="2773121"/>
        <a:ext cx="1886879" cy="9149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686-7FE6-496C-B37F-C973EFCDA9F8}">
      <dsp:nvSpPr>
        <dsp:cNvPr id="0" name=""/>
        <dsp:cNvSpPr/>
      </dsp:nvSpPr>
      <dsp:spPr>
        <a:xfrm>
          <a:off x="855" y="1645883"/>
          <a:ext cx="2168870" cy="1084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b="1" kern="1200" dirty="0"/>
            <a:t>Expansion</a:t>
          </a:r>
        </a:p>
      </dsp:txBody>
      <dsp:txXfrm>
        <a:off x="32617" y="1677645"/>
        <a:ext cx="2105346" cy="1020911"/>
      </dsp:txXfrm>
    </dsp:sp>
    <dsp:sp modelId="{9F752B7F-FC9D-4EE5-B6C2-F99EC443C683}">
      <dsp:nvSpPr>
        <dsp:cNvPr id="0" name=""/>
        <dsp:cNvSpPr/>
      </dsp:nvSpPr>
      <dsp:spPr>
        <a:xfrm rot="19457599">
          <a:off x="2069305" y="1854024"/>
          <a:ext cx="1068388" cy="44604"/>
        </a:xfrm>
        <a:custGeom>
          <a:avLst/>
          <a:gdLst/>
          <a:ahLst/>
          <a:cxnLst/>
          <a:rect l="0" t="0" r="0" b="0"/>
          <a:pathLst>
            <a:path>
              <a:moveTo>
                <a:pt x="0" y="22302"/>
              </a:moveTo>
              <a:lnTo>
                <a:pt x="1068388" y="22302"/>
              </a:lnTo>
            </a:path>
          </a:pathLst>
        </a:custGeom>
        <a:noFill/>
        <a:ln w="1587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2576790" y="1849616"/>
        <a:ext cx="53419" cy="53419"/>
      </dsp:txXfrm>
    </dsp:sp>
    <dsp:sp modelId="{4EA98F78-BDFB-4432-BFBD-31A380191716}">
      <dsp:nvSpPr>
        <dsp:cNvPr id="0" name=""/>
        <dsp:cNvSpPr/>
      </dsp:nvSpPr>
      <dsp:spPr>
        <a:xfrm>
          <a:off x="3037274" y="1022333"/>
          <a:ext cx="2168870" cy="1084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tint val="99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b="1" kern="1200" dirty="0"/>
            <a:t>Fixed</a:t>
          </a:r>
        </a:p>
      </dsp:txBody>
      <dsp:txXfrm>
        <a:off x="3069036" y="1054095"/>
        <a:ext cx="2105346" cy="1020911"/>
      </dsp:txXfrm>
    </dsp:sp>
    <dsp:sp modelId="{3EF2914B-DA55-47E0-A742-1B5CB8912E29}">
      <dsp:nvSpPr>
        <dsp:cNvPr id="0" name=""/>
        <dsp:cNvSpPr/>
      </dsp:nvSpPr>
      <dsp:spPr>
        <a:xfrm rot="2142401">
          <a:off x="2069305" y="2477574"/>
          <a:ext cx="1068388" cy="44604"/>
        </a:xfrm>
        <a:custGeom>
          <a:avLst/>
          <a:gdLst/>
          <a:ahLst/>
          <a:cxnLst/>
          <a:rect l="0" t="0" r="0" b="0"/>
          <a:pathLst>
            <a:path>
              <a:moveTo>
                <a:pt x="0" y="22302"/>
              </a:moveTo>
              <a:lnTo>
                <a:pt x="1068388" y="22302"/>
              </a:lnTo>
            </a:path>
          </a:pathLst>
        </a:custGeom>
        <a:noFill/>
        <a:ln w="1587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b="1" kern="1200"/>
        </a:p>
      </dsp:txBody>
      <dsp:txXfrm>
        <a:off x="2576790" y="2473166"/>
        <a:ext cx="53419" cy="53419"/>
      </dsp:txXfrm>
    </dsp:sp>
    <dsp:sp modelId="{0E5288DB-F8D4-4ADE-BC9D-57AC5DEFCA4C}">
      <dsp:nvSpPr>
        <dsp:cNvPr id="0" name=""/>
        <dsp:cNvSpPr/>
      </dsp:nvSpPr>
      <dsp:spPr>
        <a:xfrm>
          <a:off x="3037274" y="2269434"/>
          <a:ext cx="2168870" cy="1084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tint val="99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b="1" kern="1200" dirty="0"/>
            <a:t>Removable</a:t>
          </a:r>
        </a:p>
      </dsp:txBody>
      <dsp:txXfrm>
        <a:off x="3069036" y="2301196"/>
        <a:ext cx="2105346" cy="10209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C0ABB-2CD1-42A5-9F59-7EF5380E2494}">
      <dsp:nvSpPr>
        <dsp:cNvPr id="0" name=""/>
        <dsp:cNvSpPr/>
      </dsp:nvSpPr>
      <dsp:spPr>
        <a:xfrm>
          <a:off x="3629036" y="1941324"/>
          <a:ext cx="1985980" cy="689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674"/>
              </a:lnTo>
              <a:lnTo>
                <a:pt x="1985980" y="344674"/>
              </a:lnTo>
              <a:lnTo>
                <a:pt x="1985980" y="68934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40D34-7309-4785-9621-87B08184CC93}">
      <dsp:nvSpPr>
        <dsp:cNvPr id="0" name=""/>
        <dsp:cNvSpPr/>
      </dsp:nvSpPr>
      <dsp:spPr>
        <a:xfrm>
          <a:off x="1643055" y="1941324"/>
          <a:ext cx="1985980" cy="689348"/>
        </a:xfrm>
        <a:custGeom>
          <a:avLst/>
          <a:gdLst/>
          <a:ahLst/>
          <a:cxnLst/>
          <a:rect l="0" t="0" r="0" b="0"/>
          <a:pathLst>
            <a:path>
              <a:moveTo>
                <a:pt x="1985980" y="0"/>
              </a:moveTo>
              <a:lnTo>
                <a:pt x="1985980" y="344674"/>
              </a:lnTo>
              <a:lnTo>
                <a:pt x="0" y="344674"/>
              </a:lnTo>
              <a:lnTo>
                <a:pt x="0" y="68934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EBD17-86D1-49DC-8362-ACD40F55460A}">
      <dsp:nvSpPr>
        <dsp:cNvPr id="0" name=""/>
        <dsp:cNvSpPr/>
      </dsp:nvSpPr>
      <dsp:spPr>
        <a:xfrm>
          <a:off x="1987730" y="300018"/>
          <a:ext cx="3282611" cy="1641305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Removable expansion devices</a:t>
          </a:r>
          <a:endParaRPr lang="en-IN" sz="3600" kern="1200" dirty="0"/>
        </a:p>
      </dsp:txBody>
      <dsp:txXfrm>
        <a:off x="2067850" y="380138"/>
        <a:ext cx="3122371" cy="1481065"/>
      </dsp:txXfrm>
    </dsp:sp>
    <dsp:sp modelId="{6C2D4CE4-7FC5-40BF-81CA-59965035455D}">
      <dsp:nvSpPr>
        <dsp:cNvPr id="0" name=""/>
        <dsp:cNvSpPr/>
      </dsp:nvSpPr>
      <dsp:spPr>
        <a:xfrm>
          <a:off x="1749" y="2630673"/>
          <a:ext cx="3282611" cy="1641305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Coffin spring</a:t>
          </a:r>
          <a:endParaRPr lang="en-IN" sz="3200" kern="1200" dirty="0"/>
        </a:p>
      </dsp:txBody>
      <dsp:txXfrm>
        <a:off x="81869" y="2710793"/>
        <a:ext cx="3122371" cy="1481065"/>
      </dsp:txXfrm>
    </dsp:sp>
    <dsp:sp modelId="{70EC2992-52AC-48AE-825A-40CB40978BAE}">
      <dsp:nvSpPr>
        <dsp:cNvPr id="0" name=""/>
        <dsp:cNvSpPr/>
      </dsp:nvSpPr>
      <dsp:spPr>
        <a:xfrm>
          <a:off x="3973710" y="2630673"/>
          <a:ext cx="3282611" cy="1641305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Slow expansion screws</a:t>
          </a:r>
          <a:endParaRPr lang="en-IN" sz="3600" kern="1200" dirty="0"/>
        </a:p>
      </dsp:txBody>
      <dsp:txXfrm>
        <a:off x="4053830" y="2710793"/>
        <a:ext cx="3122371" cy="1481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F8CCE-CEAE-4205-9D4C-DA637452ECCB}">
      <dsp:nvSpPr>
        <dsp:cNvPr id="0" name=""/>
        <dsp:cNvSpPr/>
      </dsp:nvSpPr>
      <dsp:spPr>
        <a:xfrm>
          <a:off x="4486633" y="1594462"/>
          <a:ext cx="1028092" cy="1442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393"/>
              </a:lnTo>
              <a:lnTo>
                <a:pt x="1028092" y="1242393"/>
              </a:lnTo>
              <a:lnTo>
                <a:pt x="1028092" y="1442211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C59F-53E5-4FEF-B457-E465615E0F36}">
      <dsp:nvSpPr>
        <dsp:cNvPr id="0" name=""/>
        <dsp:cNvSpPr/>
      </dsp:nvSpPr>
      <dsp:spPr>
        <a:xfrm>
          <a:off x="3217789" y="1594462"/>
          <a:ext cx="1268844" cy="1442211"/>
        </a:xfrm>
        <a:custGeom>
          <a:avLst/>
          <a:gdLst/>
          <a:ahLst/>
          <a:cxnLst/>
          <a:rect l="0" t="0" r="0" b="0"/>
          <a:pathLst>
            <a:path>
              <a:moveTo>
                <a:pt x="1268844" y="0"/>
              </a:moveTo>
              <a:lnTo>
                <a:pt x="1268844" y="1242393"/>
              </a:lnTo>
              <a:lnTo>
                <a:pt x="0" y="1242393"/>
              </a:lnTo>
              <a:lnTo>
                <a:pt x="0" y="1442211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9A500-29B9-4E48-8AA8-9ABF27C08D7D}">
      <dsp:nvSpPr>
        <dsp:cNvPr id="0" name=""/>
        <dsp:cNvSpPr/>
      </dsp:nvSpPr>
      <dsp:spPr>
        <a:xfrm>
          <a:off x="4486633" y="1594462"/>
          <a:ext cx="3325010" cy="1442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393"/>
              </a:lnTo>
              <a:lnTo>
                <a:pt x="3325010" y="1242393"/>
              </a:lnTo>
              <a:lnTo>
                <a:pt x="3325010" y="1442211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D19F1-86A4-4B6E-81A7-D7A868CC2AEC}">
      <dsp:nvSpPr>
        <dsp:cNvPr id="0" name=""/>
        <dsp:cNvSpPr/>
      </dsp:nvSpPr>
      <dsp:spPr>
        <a:xfrm>
          <a:off x="956077" y="1594462"/>
          <a:ext cx="3530556" cy="1443810"/>
        </a:xfrm>
        <a:custGeom>
          <a:avLst/>
          <a:gdLst/>
          <a:ahLst/>
          <a:cxnLst/>
          <a:rect l="0" t="0" r="0" b="0"/>
          <a:pathLst>
            <a:path>
              <a:moveTo>
                <a:pt x="3530556" y="0"/>
              </a:moveTo>
              <a:lnTo>
                <a:pt x="3530556" y="1243992"/>
              </a:lnTo>
              <a:lnTo>
                <a:pt x="0" y="1243992"/>
              </a:lnTo>
              <a:lnTo>
                <a:pt x="0" y="144381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8BB8F-4E1B-4097-AEA6-D96B49858A7A}">
      <dsp:nvSpPr>
        <dsp:cNvPr id="0" name=""/>
        <dsp:cNvSpPr/>
      </dsp:nvSpPr>
      <dsp:spPr>
        <a:xfrm>
          <a:off x="2342833" y="0"/>
          <a:ext cx="4287600" cy="1594462"/>
        </a:xfrm>
        <a:prstGeom prst="flowChartAlternateProces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Fixed expansion devices</a:t>
          </a:r>
          <a:endParaRPr lang="en-IN" sz="2800" b="1" kern="1200" dirty="0"/>
        </a:p>
      </dsp:txBody>
      <dsp:txXfrm>
        <a:off x="2420667" y="77834"/>
        <a:ext cx="4131932" cy="1438794"/>
      </dsp:txXfrm>
    </dsp:sp>
    <dsp:sp modelId="{14FCA51A-DF3D-49FD-A3D2-D4A8A04F55E2}">
      <dsp:nvSpPr>
        <dsp:cNvPr id="0" name=""/>
        <dsp:cNvSpPr/>
      </dsp:nvSpPr>
      <dsp:spPr>
        <a:xfrm>
          <a:off x="4562" y="3038273"/>
          <a:ext cx="1903029" cy="951514"/>
        </a:xfrm>
        <a:prstGeom prst="flowChartAlternateProcess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Rapid palatal expansion</a:t>
          </a:r>
          <a:endParaRPr lang="en-IN" sz="2600" b="1" kern="1200" dirty="0"/>
        </a:p>
      </dsp:txBody>
      <dsp:txXfrm>
        <a:off x="51010" y="3084721"/>
        <a:ext cx="1810133" cy="858618"/>
      </dsp:txXfrm>
    </dsp:sp>
    <dsp:sp modelId="{8C63C5B6-A5A0-4D71-87C9-A762F854E2F6}">
      <dsp:nvSpPr>
        <dsp:cNvPr id="0" name=""/>
        <dsp:cNvSpPr/>
      </dsp:nvSpPr>
      <dsp:spPr>
        <a:xfrm>
          <a:off x="6860129" y="3036674"/>
          <a:ext cx="1903029" cy="951514"/>
        </a:xfrm>
        <a:prstGeom prst="flowChartAlternateProcess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archwires</a:t>
          </a:r>
          <a:endParaRPr lang="en-IN" sz="2600" b="1" kern="1200" dirty="0"/>
        </a:p>
      </dsp:txBody>
      <dsp:txXfrm>
        <a:off x="6906577" y="3083122"/>
        <a:ext cx="1810133" cy="858618"/>
      </dsp:txXfrm>
    </dsp:sp>
    <dsp:sp modelId="{80DC8C2A-0AD0-4C6F-A781-77A528CCF075}">
      <dsp:nvSpPr>
        <dsp:cNvPr id="0" name=""/>
        <dsp:cNvSpPr/>
      </dsp:nvSpPr>
      <dsp:spPr>
        <a:xfrm>
          <a:off x="2266274" y="3036674"/>
          <a:ext cx="1903029" cy="951514"/>
        </a:xfrm>
        <a:prstGeom prst="flowChartAlternateProcess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Quad helix</a:t>
          </a:r>
          <a:endParaRPr lang="en-IN" sz="2600" b="1" kern="1200" dirty="0"/>
        </a:p>
      </dsp:txBody>
      <dsp:txXfrm>
        <a:off x="2312722" y="3083122"/>
        <a:ext cx="1810133" cy="858618"/>
      </dsp:txXfrm>
    </dsp:sp>
    <dsp:sp modelId="{B6F43C98-0E72-41A3-9897-DC77FEEC6CE1}">
      <dsp:nvSpPr>
        <dsp:cNvPr id="0" name=""/>
        <dsp:cNvSpPr/>
      </dsp:nvSpPr>
      <dsp:spPr>
        <a:xfrm>
          <a:off x="4563211" y="3036674"/>
          <a:ext cx="1903029" cy="951514"/>
        </a:xfrm>
        <a:prstGeom prst="flowChartAlternateProcess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W arch</a:t>
          </a:r>
          <a:endParaRPr lang="en-IN" sz="2600" b="1" kern="1200" dirty="0"/>
        </a:p>
      </dsp:txBody>
      <dsp:txXfrm>
        <a:off x="4609659" y="3083122"/>
        <a:ext cx="1810133" cy="858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48C76-8EE4-44F8-A01C-7A40D4F6BB9E}">
      <dsp:nvSpPr>
        <dsp:cNvPr id="0" name=""/>
        <dsp:cNvSpPr/>
      </dsp:nvSpPr>
      <dsp:spPr>
        <a:xfrm>
          <a:off x="628659" y="985839"/>
          <a:ext cx="6972281" cy="20953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/>
            <a:t>REMOVABLE EXPANSION DEVICES</a:t>
          </a:r>
          <a:endParaRPr lang="en-IN" sz="5600" kern="1200" dirty="0"/>
        </a:p>
      </dsp:txBody>
      <dsp:txXfrm>
        <a:off x="730944" y="1088124"/>
        <a:ext cx="6767711" cy="18907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A47BB-C721-4ACD-90FE-0006071859BD}">
      <dsp:nvSpPr>
        <dsp:cNvPr id="0" name=""/>
        <dsp:cNvSpPr/>
      </dsp:nvSpPr>
      <dsp:spPr>
        <a:xfrm>
          <a:off x="650423" y="11864"/>
          <a:ext cx="7412121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/>
            <a:t>1mm/complete revolution.</a:t>
          </a:r>
          <a:endParaRPr lang="en-IN" sz="2400" b="1" i="0" kern="1200" dirty="0"/>
        </a:p>
      </dsp:txBody>
      <dsp:txXfrm>
        <a:off x="687890" y="49331"/>
        <a:ext cx="7337187" cy="692586"/>
      </dsp:txXfrm>
    </dsp:sp>
    <dsp:sp modelId="{E7BDCFEC-FCDB-4670-84C3-94FD5CCF67A8}">
      <dsp:nvSpPr>
        <dsp:cNvPr id="0" name=""/>
        <dsp:cNvSpPr/>
      </dsp:nvSpPr>
      <dsp:spPr>
        <a:xfrm>
          <a:off x="650423" y="897465"/>
          <a:ext cx="7412121" cy="7675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/>
            <a:t>Rate of active movement – do not exceed 1mm/month</a:t>
          </a:r>
          <a:endParaRPr lang="en-IN" sz="2400" b="1" i="0" kern="1200" dirty="0"/>
        </a:p>
      </dsp:txBody>
      <dsp:txXfrm>
        <a:off x="687890" y="934932"/>
        <a:ext cx="7337187" cy="692586"/>
      </dsp:txXfrm>
    </dsp:sp>
    <dsp:sp modelId="{6B4808D1-D147-4EDE-A283-83E190731EBA}">
      <dsp:nvSpPr>
        <dsp:cNvPr id="0" name=""/>
        <dsp:cNvSpPr/>
      </dsp:nvSpPr>
      <dsp:spPr>
        <a:xfrm>
          <a:off x="650423" y="1783065"/>
          <a:ext cx="7412121" cy="7675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/>
            <a:t>Only twice a week-1mm bilateral movement.</a:t>
          </a:r>
          <a:endParaRPr lang="en-IN" sz="2400" b="1" i="0" kern="1200" dirty="0"/>
        </a:p>
      </dsp:txBody>
      <dsp:txXfrm>
        <a:off x="687890" y="1820532"/>
        <a:ext cx="7337187" cy="692586"/>
      </dsp:txXfrm>
    </dsp:sp>
    <dsp:sp modelId="{DE27EE20-4AE3-4B2D-B7D0-680B7FC86970}">
      <dsp:nvSpPr>
        <dsp:cNvPr id="0" name=""/>
        <dsp:cNvSpPr/>
      </dsp:nvSpPr>
      <dsp:spPr>
        <a:xfrm>
          <a:off x="650423" y="2668665"/>
          <a:ext cx="7412121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/>
            <a:t>Turn screw with appliance in mouth.</a:t>
          </a:r>
          <a:endParaRPr lang="en-IN" sz="2400" b="1" i="0" kern="1200" dirty="0"/>
        </a:p>
      </dsp:txBody>
      <dsp:txXfrm>
        <a:off x="687890" y="2706132"/>
        <a:ext cx="7337187" cy="6925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44B91-A633-4CE4-B439-85A090B347C5}">
      <dsp:nvSpPr>
        <dsp:cNvPr id="0" name=""/>
        <dsp:cNvSpPr/>
      </dsp:nvSpPr>
      <dsp:spPr>
        <a:xfrm>
          <a:off x="0" y="35853"/>
          <a:ext cx="8435280" cy="730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Produce only tipping tooth movement. </a:t>
          </a:r>
          <a:endParaRPr lang="en-IN" sz="2400" b="1" kern="1200" dirty="0">
            <a:latin typeface="+mn-lt"/>
          </a:endParaRPr>
        </a:p>
      </dsp:txBody>
      <dsp:txXfrm>
        <a:off x="35640" y="71493"/>
        <a:ext cx="8364000" cy="658800"/>
      </dsp:txXfrm>
    </dsp:sp>
    <dsp:sp modelId="{D551F23C-FDEC-4A6F-A511-486086385C55}">
      <dsp:nvSpPr>
        <dsp:cNvPr id="0" name=""/>
        <dsp:cNvSpPr/>
      </dsp:nvSpPr>
      <dsp:spPr>
        <a:xfrm>
          <a:off x="0" y="878253"/>
          <a:ext cx="8435280" cy="730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Activation of screw produces heavy intermittent force.</a:t>
          </a:r>
          <a:endParaRPr lang="en-IN" sz="2400" b="1" kern="1200" dirty="0">
            <a:latin typeface="+mn-lt"/>
          </a:endParaRPr>
        </a:p>
      </dsp:txBody>
      <dsp:txXfrm>
        <a:off x="35640" y="913893"/>
        <a:ext cx="8364000" cy="658800"/>
      </dsp:txXfrm>
    </dsp:sp>
    <dsp:sp modelId="{FD50979F-F099-436F-8646-20EF98137D1C}">
      <dsp:nvSpPr>
        <dsp:cNvPr id="0" name=""/>
        <dsp:cNvSpPr/>
      </dsp:nvSpPr>
      <dsp:spPr>
        <a:xfrm>
          <a:off x="0" y="1720653"/>
          <a:ext cx="8435280" cy="730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Initial high and rapid decay- potential of damaging teeth.</a:t>
          </a:r>
          <a:endParaRPr lang="en-IN" sz="2400" b="1" kern="1200" dirty="0">
            <a:latin typeface="+mn-lt"/>
          </a:endParaRPr>
        </a:p>
      </dsp:txBody>
      <dsp:txXfrm>
        <a:off x="35640" y="1756293"/>
        <a:ext cx="8364000" cy="658800"/>
      </dsp:txXfrm>
    </dsp:sp>
    <dsp:sp modelId="{FB35B9FA-C214-431C-A568-FA0A13B2AFE7}">
      <dsp:nvSpPr>
        <dsp:cNvPr id="0" name=""/>
        <dsp:cNvSpPr/>
      </dsp:nvSpPr>
      <dsp:spPr>
        <a:xfrm>
          <a:off x="0" y="2563053"/>
          <a:ext cx="8435280" cy="730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n-lt"/>
            </a:rPr>
            <a:t>Limited indications </a:t>
          </a:r>
          <a:endParaRPr lang="en-IN" sz="2400" b="1" kern="1200" dirty="0">
            <a:latin typeface="+mn-lt"/>
          </a:endParaRPr>
        </a:p>
      </dsp:txBody>
      <dsp:txXfrm>
        <a:off x="35640" y="2598693"/>
        <a:ext cx="8364000" cy="658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11863-4B7C-4098-BFF3-C989E0EBB5D7}">
      <dsp:nvSpPr>
        <dsp:cNvPr id="0" name=""/>
        <dsp:cNvSpPr/>
      </dsp:nvSpPr>
      <dsp:spPr>
        <a:xfrm>
          <a:off x="0" y="1681"/>
          <a:ext cx="6053136" cy="758420"/>
        </a:xfrm>
        <a:prstGeom prst="roundRect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Indications:</a:t>
          </a:r>
          <a:endParaRPr lang="en-IN" sz="2400" kern="1200" dirty="0"/>
        </a:p>
      </dsp:txBody>
      <dsp:txXfrm>
        <a:off x="37023" y="38704"/>
        <a:ext cx="5979090" cy="684374"/>
      </dsp:txXfrm>
    </dsp:sp>
    <dsp:sp modelId="{88E149E6-287C-4333-8DC5-EC99001A9873}">
      <dsp:nvSpPr>
        <dsp:cNvPr id="0" name=""/>
        <dsp:cNvSpPr/>
      </dsp:nvSpPr>
      <dsp:spPr>
        <a:xfrm>
          <a:off x="0" y="772069"/>
          <a:ext cx="6053136" cy="758420"/>
        </a:xfrm>
        <a:prstGeom prst="roundRect">
          <a:avLst/>
        </a:prstGeom>
        <a:solidFill>
          <a:schemeClr val="accent4">
            <a:hueOff val="367048"/>
            <a:satOff val="1527"/>
            <a:lumOff val="-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Mild to moderate lower anterior crowding,</a:t>
          </a:r>
          <a:endParaRPr lang="en-IN" sz="2400" kern="1200" dirty="0"/>
        </a:p>
      </dsp:txBody>
      <dsp:txXfrm>
        <a:off x="37023" y="809092"/>
        <a:ext cx="5979090" cy="684374"/>
      </dsp:txXfrm>
    </dsp:sp>
    <dsp:sp modelId="{8FE348DA-F3AE-4266-A901-F9FC2F075945}">
      <dsp:nvSpPr>
        <dsp:cNvPr id="0" name=""/>
        <dsp:cNvSpPr/>
      </dsp:nvSpPr>
      <dsp:spPr>
        <a:xfrm>
          <a:off x="0" y="1542457"/>
          <a:ext cx="6053136" cy="758420"/>
        </a:xfrm>
        <a:prstGeom prst="roundRect">
          <a:avLst/>
        </a:prstGeom>
        <a:solidFill>
          <a:schemeClr val="accent4">
            <a:hueOff val="734097"/>
            <a:satOff val="3054"/>
            <a:lumOff val="-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Lingual tipping of posterior teeth.</a:t>
          </a:r>
          <a:endParaRPr lang="en-IN" sz="2400" kern="1200" dirty="0"/>
        </a:p>
      </dsp:txBody>
      <dsp:txXfrm>
        <a:off x="37023" y="1579480"/>
        <a:ext cx="5979090" cy="684374"/>
      </dsp:txXfrm>
    </dsp:sp>
    <dsp:sp modelId="{9AFE6F24-6489-4E99-8BDF-91B5A07FE529}">
      <dsp:nvSpPr>
        <dsp:cNvPr id="0" name=""/>
        <dsp:cNvSpPr/>
      </dsp:nvSpPr>
      <dsp:spPr>
        <a:xfrm>
          <a:off x="0" y="2312844"/>
          <a:ext cx="6053136" cy="758420"/>
        </a:xfrm>
        <a:prstGeom prst="roundRect">
          <a:avLst/>
        </a:prstGeom>
        <a:solidFill>
          <a:schemeClr val="accent4">
            <a:hueOff val="1101145"/>
            <a:satOff val="4581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Activation: once/week</a:t>
          </a:r>
          <a:endParaRPr lang="en-IN" sz="2400" kern="1200" dirty="0"/>
        </a:p>
      </dsp:txBody>
      <dsp:txXfrm>
        <a:off x="37023" y="2349867"/>
        <a:ext cx="5979090" cy="684374"/>
      </dsp:txXfrm>
    </dsp:sp>
    <dsp:sp modelId="{8909214D-3FB3-4BBC-AB56-9CB54F6CBF7E}">
      <dsp:nvSpPr>
        <dsp:cNvPr id="0" name=""/>
        <dsp:cNvSpPr/>
      </dsp:nvSpPr>
      <dsp:spPr>
        <a:xfrm>
          <a:off x="0" y="3083232"/>
          <a:ext cx="6053136" cy="758420"/>
        </a:xfrm>
        <a:prstGeom prst="roundRect">
          <a:avLst/>
        </a:prstGeom>
        <a:solidFill>
          <a:schemeClr val="accent4">
            <a:hueOff val="1468193"/>
            <a:satOff val="6108"/>
            <a:lumOff val="-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3-4months; gain 4-5mm of arch length </a:t>
          </a:r>
          <a:r>
            <a:rPr lang="en-US" sz="2400" kern="1200" dirty="0" err="1"/>
            <a:t>anteriorly</a:t>
          </a:r>
          <a:r>
            <a:rPr lang="en-US" sz="2400" kern="1200" dirty="0"/>
            <a:t>.</a:t>
          </a:r>
          <a:endParaRPr lang="en-IN" sz="2400" kern="1200" dirty="0"/>
        </a:p>
      </dsp:txBody>
      <dsp:txXfrm>
        <a:off x="37023" y="3120255"/>
        <a:ext cx="5979090" cy="684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1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600" b="1" cap="none" spc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3508-D538-41C8-991E-33B70977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1DD030-2A38-4E8D-AA46-F115AFE566F0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7BF26-2417-49A6-913C-1D987C3B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FA58A-4F4C-474E-8799-761F1939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95B00A-8194-4572-B1B3-4CD0CB008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3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AE320-4479-47B0-B6AD-65D5083C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14817D-3613-4C23-9E7A-0950C094BF3D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ADDCB-B1C0-499B-B2DE-67AB4481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0B215-60F3-4F50-800D-C3185476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DEADF8-4DD9-4E98-AA36-40178D865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2"/>
            <a:ext cx="8689596" cy="6096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2981-AB6A-41DF-9F1F-D793C2B7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A0A920-AFB9-43BC-A01B-E971A8744144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167E9-CC4D-4F7E-84A7-656CCA0E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49358-326F-4D65-B3D4-7D0717BA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FE1630-6470-437D-8957-913224016D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08" y="381000"/>
            <a:ext cx="9146384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11F96-9AF2-4F19-97B1-6F3677C1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A1BE44-FB6D-4222-B837-42722B96858E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518B7-50E9-45CC-B139-57EE22088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C45D5-11DB-4EEC-AA45-6F3B04DF6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EC0DF-8468-4E37-942F-F9011232D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90" y="2743201"/>
            <a:ext cx="4417703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90" y="1905000"/>
            <a:ext cx="4417703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9" y="2743201"/>
            <a:ext cx="4417703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9" y="1905000"/>
            <a:ext cx="4417703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08" y="381000"/>
            <a:ext cx="9146384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2D3FD-A844-4784-BC96-92AACE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32EE-82C0-4D10-8E1C-95A1641BC99E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D7A43-DC38-45DD-8B5F-DB4800A7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F507F-C1AD-42E8-B04D-018F5871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C5CD53-B4DA-4335-9429-6BE3D40F6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1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ACBD8C-05D9-4558-85BF-45390A30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9DF113-DB1E-4892-BA2A-FE17EC0E1D5A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7BE27-2305-4F93-A89E-78FD5CA5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E6AF8-8FF6-4E6F-8279-397AEB60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25C37D-60A0-4327-8CF9-BAA889401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C7AE9-06A1-4853-98A9-4385794A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A50E4-6C68-4500-A612-17A8D325DC30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062C0-FEEA-4985-B238-8096FC05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A103-50F8-4633-9891-C39CDDD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5EB1A5-2BDE-43A8-99B1-602C41505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80" y="1905000"/>
            <a:ext cx="3597544" cy="2667000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68392-4FC8-4BD8-8D2E-910408CD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6445FE-9051-4C41-AD15-134B8E6E2200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E32F8-4B59-496A-BE69-1D68D462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FEF45-45C9-4BA2-8948-43C2BCC2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F5B37-7AB4-4B40-B5E0-608758905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9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7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80" y="1905000"/>
            <a:ext cx="3597544" cy="266700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EE9CD-CDE6-448E-A3F7-5993E23A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019E8-B67B-4AA7-8D26-76938B1BE85D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258F0-9E5F-4716-AB94-B7F15E6B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C3C1D-2A26-4C05-908C-129DD5BB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BB4B7B-FAE5-41AD-AE8B-8118A969D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3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4088-A6A2-4E53-8617-D5601234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0EE652-98CE-4095-9709-DCC23DE1AB73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53866-7C6C-4093-8DE0-C79CDC3BF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A8E2-B3B5-4780-9B0D-9B7F3415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3E40EF-AA14-4B09-A200-0481BBEB0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7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10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5" y="381001"/>
            <a:ext cx="1524397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C3C91-1104-437D-A178-32285980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C5B7C5-E72F-4352-93C4-25F351966885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5ED24-96D1-4CFB-97CF-8C3A1069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28BA-7ABC-46FF-A1FE-758AC5CD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F12C22-5420-47E1-BADC-FE5A7C7F7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F521C-7741-414C-9A7B-34F912DF3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9600" y="6400801"/>
            <a:ext cx="14478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>
                    <a:tint val="75000"/>
                  </a:prstClr>
                </a:solidFill>
                <a:latin typeface="Century Gothic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9C5E1-3811-4FB6-8648-0C7FEE8CF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1885" y="6400801"/>
            <a:ext cx="6555316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>
                    <a:tint val="75000"/>
                  </a:prstClr>
                </a:solidFill>
                <a:latin typeface="Century Gothic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3210D-EA08-45F3-9821-58695BD70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9800" y="6400801"/>
            <a:ext cx="840317" cy="2762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B9D938B2-0A16-4A3A-B336-CC05B5096C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9DBF71B8-3B96-4D24-8336-DC40AFB45B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1885" y="1905000"/>
            <a:ext cx="913764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4" name="Title Placeholder 1">
            <a:extLst>
              <a:ext uri="{FF2B5EF4-FFF2-40B4-BE49-F238E27FC236}">
                <a16:creationId xmlns:a16="http://schemas.microsoft.com/office/drawing/2014/main" id="{6EF570FB-FA0F-433D-BE29-9B806E6A46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1885" y="381000"/>
            <a:ext cx="914823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9225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ln w="9525">
            <a:noFill/>
            <a:prstDash val="solid"/>
          </a:ln>
          <a:solidFill>
            <a:srgbClr val="4EB3C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4EB3CF"/>
          </a:solidFill>
          <a:latin typeface="Century Gothic" pitchFamily="34" charset="0"/>
        </a:defRPr>
      </a:lvl9pPr>
    </p:titleStyle>
    <p:bodyStyle>
      <a:lvl1pPr marL="223838" indent="-223838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image" Target="../media/image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9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251" y="624764"/>
            <a:ext cx="5989997" cy="3494791"/>
          </a:xfrm>
        </p:spPr>
        <p:txBody>
          <a:bodyPr>
            <a:normAutofit/>
          </a:bodyPr>
          <a:lstStyle/>
          <a:p>
            <a:r>
              <a:rPr lang="en-US" dirty="0"/>
              <a:t>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4991099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85636"/>
              </p:ext>
            </p:extLst>
          </p:nvPr>
        </p:nvGraphicFramePr>
        <p:xfrm>
          <a:off x="2552704" y="1428752"/>
          <a:ext cx="7258072" cy="4571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2A1839B-E90C-463C-99B7-156E9ACF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657348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327652"/>
              </p:ext>
            </p:extLst>
          </p:nvPr>
        </p:nvGraphicFramePr>
        <p:xfrm>
          <a:off x="1933575" y="1214438"/>
          <a:ext cx="8820150" cy="5033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EB302BE-A548-44D5-B2B8-66489F4D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657348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335994"/>
              </p:ext>
            </p:extLst>
          </p:nvPr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5AE3244-935F-4F90-90C2-B4655B15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657348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ntent Placeholder 1"/>
          <p:cNvSpPr>
            <a:spLocks noGrp="1"/>
          </p:cNvSpPr>
          <p:nvPr>
            <p:ph idx="1"/>
          </p:nvPr>
        </p:nvSpPr>
        <p:spPr>
          <a:xfrm>
            <a:off x="1288224" y="2137892"/>
            <a:ext cx="6347273" cy="375760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120000"/>
              </a:lnSpc>
              <a:buFont typeface="Wingdings 3" pitchFamily="18" charset="2"/>
              <a:buNone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  Walter coffin – 1881</a:t>
            </a:r>
          </a:p>
          <a:p>
            <a:pPr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   Slow dentoalveolar expansion</a:t>
            </a:r>
          </a:p>
          <a:p>
            <a:pPr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  Activation  - 2 – 4 mm before insertion</a:t>
            </a:r>
          </a:p>
          <a:p>
            <a:pPr>
              <a:lnSpc>
                <a:spcPct val="120000"/>
              </a:lnSpc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  Disadvantages – heavy intermittent force,    patient compliance,  dislodgement.</a:t>
            </a:r>
          </a:p>
          <a:p>
            <a:pPr eaLnBrk="1" hangingPunct="1">
              <a:lnSpc>
                <a:spcPct val="120000"/>
              </a:lnSpc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n-IN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91353"/>
            <a:ext cx="10058400" cy="145075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sz="5400" dirty="0">
                <a:solidFill>
                  <a:schemeClr val="tx1"/>
                </a:solidFill>
                <a:latin typeface="Calibri" pitchFamily="34" charset="0"/>
              </a:rPr>
              <a:t>Coffin spring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048329"/>
              </p:ext>
            </p:extLst>
          </p:nvPr>
        </p:nvGraphicFramePr>
        <p:xfrm>
          <a:off x="7846813" y="2451736"/>
          <a:ext cx="4205487" cy="3019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19323810" imgH="13876190" progId="">
                  <p:embed/>
                </p:oleObj>
              </mc:Choice>
              <mc:Fallback>
                <p:oleObj name="Photo Editor Photo" r:id="rId3" imgW="19323810" imgH="1387619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6813" y="2451736"/>
                        <a:ext cx="4205487" cy="301942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8F8F8"/>
                        </a:solidFill>
                        <a:miter lim="800000"/>
                        <a:headEnd/>
                        <a:tailEnd type="none" w="med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40B129-B094-48BC-9DDB-590E9B27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390203" y="2131664"/>
            <a:ext cx="8229600" cy="3907186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Schwartz- first to use this type of plate.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Base plate used as working part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Equal division - Reciprocal anchorage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Unequal - larger anchorage for movement of smaller part.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90 degrees-plates move apart by 0.2mm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PDL-0.1mm on each side.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   SIZES - Maxillary-broader and Mandibular-narrower</a:t>
            </a:r>
          </a:p>
          <a:p>
            <a:pPr eaLnBrk="1" hangingPunct="1">
              <a:buFontTx/>
              <a:buChar char="•"/>
            </a:pPr>
            <a:endParaRPr lang="en-US" b="1" dirty="0"/>
          </a:p>
          <a:p>
            <a:pPr eaLnBrk="1" hangingPunct="1">
              <a:buFontTx/>
              <a:buChar char="•"/>
            </a:pPr>
            <a:endParaRPr lang="en-IN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3315" y="442874"/>
            <a:ext cx="10058400" cy="1450757"/>
          </a:xfrm>
        </p:spPr>
        <p:txBody>
          <a:bodyPr/>
          <a:lstStyle/>
          <a:p>
            <a:pPr>
              <a:defRPr/>
            </a:pPr>
            <a:r>
              <a:rPr lang="en-US" dirty="0"/>
              <a:t>Expansion screws… </a:t>
            </a:r>
            <a:endParaRPr lang="en-IN" dirty="0"/>
          </a:p>
        </p:txBody>
      </p:sp>
      <p:pic>
        <p:nvPicPr>
          <p:cNvPr id="19460" name="Picture 7" descr="E:\Removable Arch Development (Schwarz)\Schwartz Upper &amp; 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2515" y="1893631"/>
            <a:ext cx="4691063" cy="42327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IN"/>
          </a:p>
        </p:txBody>
      </p:sp>
      <p:pic>
        <p:nvPicPr>
          <p:cNvPr id="4" name="Picture 8" descr="E:\Removable Arch Development (Schwarz)\Three W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4181" y="1897063"/>
            <a:ext cx="5000264" cy="4170362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0484" name="Picture 9" descr="E:\Removable Arch Length Development (Sagittal)\3 Screw Sagittal Upper &amp; 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914" y="1897063"/>
            <a:ext cx="4916805" cy="413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D681A-9126-4472-8D0B-45E400DC9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24125" y="357189"/>
          <a:ext cx="2846388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3" imgW="14295238" imgH="13057143" progId="">
                  <p:embed/>
                </p:oleObj>
              </mc:Choice>
              <mc:Fallback>
                <p:oleObj name="Photo Editor Photo" r:id="rId3" imgW="14295238" imgH="13057143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357189"/>
                        <a:ext cx="2846388" cy="259873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 type="none" w="med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452689" y="3643314"/>
          <a:ext cx="2968625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5" imgW="19133333" imgH="10523810" progId="">
                  <p:embed/>
                </p:oleObj>
              </mc:Choice>
              <mc:Fallback>
                <p:oleObj name="Photo Editor Photo" r:id="rId5" imgW="19133333" imgH="10523810" progId="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9" y="3643314"/>
                        <a:ext cx="2968625" cy="14954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 type="none" w="med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096000" y="428626"/>
          <a:ext cx="2928938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7" imgW="15994708" imgH="13917968" progId="">
                  <p:embed/>
                </p:oleObj>
              </mc:Choice>
              <mc:Fallback>
                <p:oleObj name="Photo Editor Photo" r:id="rId7" imgW="15994708" imgH="13917968" progId="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28626"/>
                        <a:ext cx="2928938" cy="25495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 type="none" w="med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024564" y="3500439"/>
          <a:ext cx="300037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Photo" r:id="rId9" imgW="17952381" imgH="14394284" progId="">
                  <p:embed/>
                </p:oleObj>
              </mc:Choice>
              <mc:Fallback>
                <p:oleObj name="Photo Editor Photo" r:id="rId9" imgW="17952381" imgH="14394284" progId="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03" t="4063" r="11145" b="12830"/>
                      <a:stretch>
                        <a:fillRect/>
                      </a:stretch>
                    </p:blipFill>
                    <p:spPr bwMode="auto">
                      <a:xfrm>
                        <a:off x="6024564" y="3500439"/>
                        <a:ext cx="300037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ACCD2C7-FE8E-400E-89F1-CFDA03F7B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231393"/>
              </p:ext>
            </p:extLst>
          </p:nvPr>
        </p:nvGraphicFramePr>
        <p:xfrm>
          <a:off x="1739516" y="2176463"/>
          <a:ext cx="8712968" cy="34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Activation…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802FF-1A2A-4823-AF3E-D6C541D0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333054"/>
              </p:ext>
            </p:extLst>
          </p:nvPr>
        </p:nvGraphicFramePr>
        <p:xfrm>
          <a:off x="2175540" y="2300288"/>
          <a:ext cx="8435280" cy="332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Disadvantages of removable appliances…</a:t>
            </a:r>
            <a:endParaRPr lang="en-IN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D008-2D47-474E-94F8-85C1D6F34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038050"/>
              </p:ext>
            </p:extLst>
          </p:nvPr>
        </p:nvGraphicFramePr>
        <p:xfrm>
          <a:off x="1202823" y="1978660"/>
          <a:ext cx="6053137" cy="384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Lower Schwarz appliance</a:t>
            </a:r>
            <a:endParaRPr lang="en-IN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87510"/>
              </p:ext>
            </p:extLst>
          </p:nvPr>
        </p:nvGraphicFramePr>
        <p:xfrm>
          <a:off x="7381875" y="2000250"/>
          <a:ext cx="44076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8" imgW="18752381" imgH="14257143" progId="">
                  <p:embed/>
                </p:oleObj>
              </mc:Choice>
              <mc:Fallback>
                <p:oleObj name="Photo Editor Photo" r:id="rId8" imgW="18752381" imgH="14257143" progId="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28000"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94" r="1920"/>
                      <a:stretch>
                        <a:fillRect/>
                      </a:stretch>
                    </p:blipFill>
                    <p:spPr bwMode="auto">
                      <a:xfrm>
                        <a:off x="7381875" y="2000250"/>
                        <a:ext cx="4407688" cy="3352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8F8F8"/>
                        </a:solidFill>
                        <a:miter lim="800000"/>
                        <a:headEnd/>
                        <a:tailEnd type="none" w="med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437FBED-C99F-4C13-BE4B-DEE8240F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82B5-C7B9-4421-B263-944BBBB8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286603"/>
            <a:ext cx="9307830" cy="1450757"/>
          </a:xfrm>
        </p:spPr>
        <p:txBody>
          <a:bodyPr/>
          <a:lstStyle/>
          <a:p>
            <a:r>
              <a:rPr lang="en-IN" dirty="0"/>
              <a:t>Arch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096C-2A6F-4807-A0D7-BCCDE8AF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325" y="2136776"/>
            <a:ext cx="9307830" cy="37608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2600" b="1" dirty="0" err="1"/>
              <a:t>Orthopedic</a:t>
            </a:r>
            <a:r>
              <a:rPr lang="en-IN" sz="2600" b="1" dirty="0"/>
              <a:t> force for widening the arches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600" b="1" dirty="0"/>
              <a:t>Can be used for space gaining in Non-extraction cases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600" b="1" dirty="0"/>
              <a:t>Used along with Reverse pull headgear/ Facemask in management of Maxillary retrognathism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600" b="1" dirty="0"/>
              <a:t>Maxillary arch – skeletal and dental expansion possible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600" b="1" dirty="0"/>
              <a:t>Mandibular arch – only dental expansion 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D7AF8-0849-4ECD-90E6-C37B3B7C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657348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saranya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428604"/>
            <a:ext cx="3787603" cy="2571768"/>
          </a:xfrm>
          <a:prstGeom prst="rect">
            <a:avLst/>
          </a:prstGeom>
          <a:noFill/>
        </p:spPr>
      </p:pic>
      <p:pic>
        <p:nvPicPr>
          <p:cNvPr id="87043" name="Picture 3" descr="E:\saranya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5880" y="428604"/>
            <a:ext cx="3812087" cy="2571768"/>
          </a:xfrm>
          <a:prstGeom prst="rect">
            <a:avLst/>
          </a:prstGeom>
          <a:noFill/>
        </p:spPr>
      </p:pic>
      <p:pic>
        <p:nvPicPr>
          <p:cNvPr id="87044" name="Picture 4" descr="E:\saranya\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596" y="3636152"/>
            <a:ext cx="3786214" cy="2507492"/>
          </a:xfrm>
          <a:prstGeom prst="rect">
            <a:avLst/>
          </a:prstGeom>
          <a:noFill/>
        </p:spPr>
      </p:pic>
      <p:pic>
        <p:nvPicPr>
          <p:cNvPr id="87045" name="Picture 5" descr="E:\saranya\06 01 05\PICT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90" y="3643314"/>
            <a:ext cx="3714776" cy="250033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745FD-828D-43AB-823E-F57903BEE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245580"/>
              </p:ext>
            </p:extLst>
          </p:nvPr>
        </p:nvGraphicFramePr>
        <p:xfrm>
          <a:off x="1738282" y="500042"/>
          <a:ext cx="8715436" cy="5507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191EFA-A12C-4CAA-80D2-E43ABF09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F590366-F31F-49CC-99D7-9F325EDA8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6A0CB3-BE86-44C4-8A57-F11B1C716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75895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IN" sz="6600" dirty="0"/>
              <a:t>Rapid Maxillary Expansion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FB17927-1530-44A4-8CF1-FA3FC34EE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243D9-7041-4606-8C6B-CCDA03E80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    Movement of two halves of the maxilla away from each other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    Emerson C Angell – 1860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>
              <a:buFont typeface="Arial" panose="020B0604020202020204" pitchFamily="34" charset="0"/>
              <a:buChar char="•"/>
            </a:pPr>
            <a:endParaRPr lang="en-IN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Rapid maxillary expansion…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9F0A6-E60B-4073-93C2-97F5EAC8A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9793F-7836-4031-9E09-F9D17DFA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2695576"/>
            <a:ext cx="4659245" cy="3690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6055-62C0-4D96-8795-D61D870F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2060"/>
                </a:solidFill>
              </a:rPr>
              <a:t>Indications: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34B96-A87F-4488-AC07-68A4B81F6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Unilateral/bilateral discrepancies.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Skeletal/dental constriction.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Gain arch length in cases of moderate crowding.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AP discrepancies-class II div I, class III.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Inadequate nasal capacity- chronic respiratory problems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6CBDB-691A-4FB9-809B-E6AAB1EF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038255"/>
              </p:ext>
            </p:extLst>
          </p:nvPr>
        </p:nvGraphicFramePr>
        <p:xfrm>
          <a:off x="2476550" y="2133601"/>
          <a:ext cx="7560840" cy="4000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0777" y="552450"/>
            <a:ext cx="5610547" cy="12122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/>
              <a:t>Contraindications…</a:t>
            </a:r>
            <a:endParaRPr lang="en-IN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BD2F9-21DE-4796-9014-50DEAFBF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BB4AAEE-16B1-45F6-ADB0-AB1FF024356F}"/>
              </a:ext>
            </a:extLst>
          </p:cNvPr>
          <p:cNvSpPr txBox="1">
            <a:spLocks noChangeArrowheads="1"/>
          </p:cNvSpPr>
          <p:nvPr/>
        </p:nvSpPr>
        <p:spPr>
          <a:xfrm>
            <a:off x="2254250" y="711200"/>
            <a:ext cx="7793038" cy="146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Activation…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9034D28-9C1E-41BF-BD4E-2FD10407C7C3}"/>
              </a:ext>
            </a:extLst>
          </p:cNvPr>
          <p:cNvSpPr txBox="1">
            <a:spLocks noChangeArrowheads="1"/>
          </p:cNvSpPr>
          <p:nvPr/>
        </p:nvSpPr>
        <p:spPr>
          <a:xfrm>
            <a:off x="1968499" y="1536701"/>
            <a:ext cx="8499475" cy="4114800"/>
          </a:xfrm>
          <a:prstGeom prst="rect">
            <a:avLst/>
          </a:prstGeom>
        </p:spPr>
        <p:txBody>
          <a:bodyPr/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Basic principle of the appliance involves the generation of forces that are capable of splitting the mid-palatine suture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Forces generated are close to 10 to 20 pounds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Expansion of 0.2 to 0.5mm should be activated per day 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600" dirty="0"/>
              <a:t>1 cm of expansion is expected in 2 to 3 weeks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40288-96C0-4C36-9E98-1EFFB7996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C7E9C-958F-4FB8-B792-A1A653048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1950"/>
            <a:ext cx="12223760" cy="2305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BC9B24-7DF6-413E-AD24-AD3A99345EDD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838200"/>
            <a:ext cx="7793038" cy="146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Effects of RME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4211BF6-5593-4D66-9A92-EFA660A52B44}"/>
              </a:ext>
            </a:extLst>
          </p:cNvPr>
          <p:cNvSpPr txBox="1">
            <a:spLocks noChangeArrowheads="1"/>
          </p:cNvSpPr>
          <p:nvPr/>
        </p:nvSpPr>
        <p:spPr>
          <a:xfrm>
            <a:off x="2706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AutoNum type="arabicParenR"/>
              <a:defRPr/>
            </a:pPr>
            <a:r>
              <a:rPr lang="en-US" sz="2600" dirty="0"/>
              <a:t>On the maxillary teeth and alveolar bone</a:t>
            </a:r>
          </a:p>
          <a:p>
            <a:pPr marL="609600" indent="-60960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AutoNum type="arabicParenR"/>
              <a:defRPr/>
            </a:pPr>
            <a:r>
              <a:rPr lang="en-US" sz="2600" dirty="0"/>
              <a:t>Maxillary skeletal effects</a:t>
            </a:r>
          </a:p>
          <a:p>
            <a:pPr marL="609600" indent="-60960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AutoNum type="arabicParenR"/>
              <a:defRPr/>
            </a:pPr>
            <a:r>
              <a:rPr lang="en-US" sz="2600" dirty="0"/>
              <a:t>On the mandible</a:t>
            </a:r>
          </a:p>
          <a:p>
            <a:pPr marL="609600" indent="-60960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AutoNum type="arabicParenR"/>
              <a:defRPr/>
            </a:pPr>
            <a:r>
              <a:rPr lang="en-US" sz="2600" dirty="0"/>
              <a:t>On the nasal cavity and adjacent cranial bones</a:t>
            </a:r>
          </a:p>
          <a:p>
            <a:pPr marL="609600" indent="-6096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C5836-7455-4ED9-B727-93A163EA6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01ABC-A43D-4A55-A25C-D805DAA9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97" y="762000"/>
            <a:ext cx="2131859" cy="3286125"/>
          </a:xfrm>
          <a:prstGeom prst="rect">
            <a:avLst/>
          </a:prstGeom>
        </p:spPr>
      </p:pic>
      <p:pic>
        <p:nvPicPr>
          <p:cNvPr id="1026" name="Picture 2" descr="Rapid Maxillary Expansion: A Unique Treatment Modality in Dentistry">
            <a:extLst>
              <a:ext uri="{FF2B5EF4-FFF2-40B4-BE49-F238E27FC236}">
                <a16:creationId xmlns:a16="http://schemas.microsoft.com/office/drawing/2014/main" id="{D6A04DB7-A9CE-4A57-9493-A6201290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003" y="762000"/>
            <a:ext cx="2124074" cy="31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eletal and dental response to rapid maxillary expansion with 2- versus  4-band appliances1 - American Journal of Orthodontics and Dentofacial  Orthopedics">
            <a:extLst>
              <a:ext uri="{FF2B5EF4-FFF2-40B4-BE49-F238E27FC236}">
                <a16:creationId xmlns:a16="http://schemas.microsoft.com/office/drawing/2014/main" id="{35F98E9F-A3B0-46BC-B19D-D2B4AACF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858982"/>
            <a:ext cx="5495925" cy="18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48D852-2710-424B-ACC7-0A52C5BF6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60" t="2511" r="2088" b="49866"/>
          <a:stretch/>
        </p:blipFill>
        <p:spPr>
          <a:xfrm>
            <a:off x="6965797" y="4689252"/>
            <a:ext cx="2509837" cy="1692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87E06-74DA-4BAB-B02A-5DF839A6011C}"/>
              </a:ext>
            </a:extLst>
          </p:cNvPr>
          <p:cNvSpPr txBox="1"/>
          <p:nvPr/>
        </p:nvSpPr>
        <p:spPr>
          <a:xfrm>
            <a:off x="66675" y="348080"/>
            <a:ext cx="6029325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AB4A"/>
              </a:buClr>
              <a:buSzPct val="95000"/>
              <a:buFont typeface="Wingdings" pitchFamily="2" charset="2"/>
              <a:buAutoNum type="arabicParenR"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peak Pro" panose="020F0502020204030204"/>
                <a:ea typeface="+mn-ea"/>
                <a:cs typeface="+mn-cs"/>
              </a:rPr>
              <a:t>On the maxillary teeth 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peak Pro" panose="020F0502020204030204"/>
              </a:rPr>
              <a:t>&amp; 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Speak Pro" panose="020F0502020204030204"/>
                <a:ea typeface="+mn-ea"/>
                <a:cs typeface="+mn-cs"/>
              </a:rPr>
              <a:t>alveolar bone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FD5F4-4F9B-4EEC-8686-7DC4F3077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312" r="37894" b="1"/>
          <a:stretch/>
        </p:blipFill>
        <p:spPr>
          <a:xfrm>
            <a:off x="771525" y="3971925"/>
            <a:ext cx="5495924" cy="2212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1CD62C-E39E-4389-8F91-5F9C1F299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87" t="52378" r="1285"/>
          <a:stretch/>
        </p:blipFill>
        <p:spPr>
          <a:xfrm>
            <a:off x="9634538" y="4683047"/>
            <a:ext cx="2509837" cy="16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E:\saranya\debonded\PICT0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256442" y="3195642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116" name="Picture 4" descr="E:\saranya\debonded\PICT0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468237" y="3214687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117" name="Picture 5" descr="E:\saranya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8177" y="285729"/>
            <a:ext cx="4000528" cy="2661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118" name="Picture 6" descr="E:\saranya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8237" y="285729"/>
            <a:ext cx="4042439" cy="2744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0D47D-1351-45AA-A7A8-BF9F17793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973207"/>
              </p:ext>
            </p:extLst>
          </p:nvPr>
        </p:nvGraphicFramePr>
        <p:xfrm>
          <a:off x="1723161" y="1990546"/>
          <a:ext cx="3878212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hoto Editor Photo" r:id="rId3" imgW="19504762" imgH="14628571" progId="">
                  <p:embed/>
                </p:oleObj>
              </mc:Choice>
              <mc:Fallback>
                <p:oleObj name="Photo Editor Photo" r:id="rId3" imgW="19504762" imgH="14628571" progId="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 contrast="9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897" b="3448"/>
                      <a:stretch>
                        <a:fillRect/>
                      </a:stretch>
                    </p:blipFill>
                    <p:spPr bwMode="auto">
                      <a:xfrm>
                        <a:off x="1723161" y="1990546"/>
                        <a:ext cx="3878212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26577"/>
              </p:ext>
            </p:extLst>
          </p:nvPr>
        </p:nvGraphicFramePr>
        <p:xfrm>
          <a:off x="6247625" y="2008008"/>
          <a:ext cx="3734575" cy="319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 Editor Photo" r:id="rId5" imgW="19504762" imgH="14628571" progId="">
                  <p:embed/>
                </p:oleObj>
              </mc:Choice>
              <mc:Fallback>
                <p:oleObj name="Photo Editor Photo" r:id="rId5" imgW="19504762" imgH="14628571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688" r="10345"/>
                      <a:stretch>
                        <a:fillRect/>
                      </a:stretch>
                    </p:blipFill>
                    <p:spPr bwMode="auto">
                      <a:xfrm>
                        <a:off x="6247625" y="2008008"/>
                        <a:ext cx="3734575" cy="319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23161" y="959256"/>
            <a:ext cx="8358246" cy="5262979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Triangular split of Maxilla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A. Transverse view             B. Frontal 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306C9-3352-465E-BD1A-612F326F5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31381-896F-4A60-823E-E107CB2F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7" y="1952625"/>
            <a:ext cx="51435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F04E6-E92A-461C-B626-EAA9D63C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r="3599" b="6389"/>
          <a:stretch/>
        </p:blipFill>
        <p:spPr>
          <a:xfrm>
            <a:off x="1399100" y="1924050"/>
            <a:ext cx="5268400" cy="3971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9FDCBF-97A8-4F0D-95C2-BE0583FCC6CE}"/>
              </a:ext>
            </a:extLst>
          </p:cNvPr>
          <p:cNvSpPr txBox="1"/>
          <p:nvPr/>
        </p:nvSpPr>
        <p:spPr>
          <a:xfrm>
            <a:off x="2667000" y="230743"/>
            <a:ext cx="6096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3200" b="1" dirty="0"/>
              <a:t>On the nasal cavity and adjacent cranial bones…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FDCF9-0D3E-45BA-8611-F6B4FD9D5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512" y="1700808"/>
            <a:ext cx="4402832" cy="4525962"/>
          </a:xfrm>
        </p:spPr>
        <p:txBody>
          <a:bodyPr/>
          <a:lstStyle/>
          <a:p>
            <a:r>
              <a:rPr lang="en-US" sz="3600" b="1" dirty="0">
                <a:latin typeface="Perpetua" pitchFamily="18" charset="0"/>
              </a:rPr>
              <a:t>Sutures affected....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Perpetua" pitchFamily="18" charset="0"/>
              </a:rPr>
              <a:t>Intermaxillary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Perpetua" pitchFamily="18" charset="0"/>
              </a:rPr>
              <a:t>Naso</a:t>
            </a:r>
            <a:r>
              <a:rPr lang="en-US" dirty="0">
                <a:latin typeface="Perpetua" pitchFamily="18" charset="0"/>
              </a:rPr>
              <a:t> maxillary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Perpetua" pitchFamily="18" charset="0"/>
              </a:rPr>
              <a:t>Zygomatico</a:t>
            </a:r>
            <a:r>
              <a:rPr lang="en-US" dirty="0">
                <a:latin typeface="Perpetua" pitchFamily="18" charset="0"/>
              </a:rPr>
              <a:t> maxillary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Perpetua" pitchFamily="18" charset="0"/>
              </a:rPr>
              <a:t>Ethmoidal maxillary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Perpetua" pitchFamily="18" charset="0"/>
              </a:rPr>
              <a:t>Fronto</a:t>
            </a:r>
            <a:r>
              <a:rPr lang="en-US" dirty="0">
                <a:latin typeface="Perpetua" pitchFamily="18" charset="0"/>
              </a:rPr>
              <a:t> maxillary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Perpetua" pitchFamily="18" charset="0"/>
              </a:rPr>
              <a:t>Lacrymo</a:t>
            </a:r>
            <a:r>
              <a:rPr lang="en-US" dirty="0">
                <a:latin typeface="Perpetua" pitchFamily="18" charset="0"/>
              </a:rPr>
              <a:t> maxillary</a:t>
            </a:r>
            <a:endParaRPr lang="en-IN" dirty="0">
              <a:latin typeface="Perpetu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Effects of expansion on facial bones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927" r="47368" b="-558"/>
          <a:stretch>
            <a:fillRect/>
          </a:stretch>
        </p:blipFill>
        <p:spPr bwMode="auto">
          <a:xfrm>
            <a:off x="6261770" y="2000250"/>
            <a:ext cx="4514749" cy="4435622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AD7F5-18E8-4824-B0BD-C6C1EECD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52662" y="571480"/>
          <a:ext cx="785818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D95F9F6-4CED-42DE-A497-C9731203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7" y="404665"/>
            <a:ext cx="4022725" cy="5414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42262" y="1477541"/>
            <a:ext cx="4184848" cy="341632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Evident splitting of the maxilla</a:t>
            </a:r>
          </a:p>
          <a:p>
            <a:pPr algn="ctr"/>
            <a:endParaRPr lang="en-US" sz="24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Representing Orthopedic  effect.</a:t>
            </a:r>
          </a:p>
          <a:p>
            <a:pPr algn="ctr"/>
            <a:endParaRPr lang="en-US" sz="24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400" dirty="0">
              <a:solidFill>
                <a:schemeClr val="bg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Nasal cavity widened.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BADA9-5066-4894-B489-F1801EA85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6018" name="Picture 2" descr="E:\saranya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500043"/>
            <a:ext cx="3865295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0" name="Picture 4" descr="E:\saranya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596" y="3736870"/>
            <a:ext cx="3857652" cy="2549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1" name="Picture 5" descr="E:\saranya\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14" y="500043"/>
            <a:ext cx="3857652" cy="259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2" name="Picture 6" descr="E:\saranya\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14" y="3691764"/>
            <a:ext cx="3825994" cy="259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424D7-196D-48F4-8649-9AC3B0721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24034" y="4214819"/>
            <a:ext cx="4267200" cy="1015663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2000" dirty="0">
                <a:latin typeface="Tahoma" pitchFamily="34" charset="0"/>
              </a:rPr>
              <a:t>Bonded RME</a:t>
            </a:r>
          </a:p>
          <a:p>
            <a:pPr marL="457200" indent="-457200">
              <a:buFontTx/>
              <a:buAutoNum type="arabicPeriod"/>
            </a:pPr>
            <a:r>
              <a:rPr lang="en-US" sz="2000" dirty="0">
                <a:latin typeface="Tahoma" pitchFamily="34" charset="0"/>
              </a:rPr>
              <a:t>Cast Cap Splints.</a:t>
            </a:r>
          </a:p>
          <a:p>
            <a:pPr marL="457200" indent="-457200"/>
            <a:r>
              <a:rPr lang="en-US" sz="2000" dirty="0">
                <a:latin typeface="Tahoma" pitchFamily="34" charset="0"/>
              </a:rPr>
              <a:t>2.  Acrylic cap splints.</a:t>
            </a:r>
          </a:p>
        </p:txBody>
      </p:sp>
      <p:pic>
        <p:nvPicPr>
          <p:cNvPr id="1026" name="Picture 2" descr="Cemented bonded Hyrax appliance before activation. | Download Scientific  Diagram">
            <a:extLst>
              <a:ext uri="{FF2B5EF4-FFF2-40B4-BE49-F238E27FC236}">
                <a16:creationId xmlns:a16="http://schemas.microsoft.com/office/drawing/2014/main" id="{A01DAE80-1C4E-4CB1-9B16-87AC966D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02" y="747287"/>
            <a:ext cx="4148138" cy="32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xillary Expansion">
            <a:extLst>
              <a:ext uri="{FF2B5EF4-FFF2-40B4-BE49-F238E27FC236}">
                <a16:creationId xmlns:a16="http://schemas.microsoft.com/office/drawing/2014/main" id="{9CFACC76-1A4F-488C-A13D-86E8E78C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35" y="747286"/>
            <a:ext cx="4592000" cy="32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3FE3592B-67C6-436C-A260-1572BE4AF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035" y="4291019"/>
            <a:ext cx="4267200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US" sz="2000" dirty="0">
                <a:latin typeface="Tahoma" pitchFamily="34" charset="0"/>
              </a:rPr>
              <a:t>Banded RME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5D29D6-EDC5-42FE-A0E1-FD4EFA482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7354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dirty="0">
                <a:solidFill>
                  <a:schemeClr val="accent2"/>
                </a:solidFill>
                <a:latin typeface="Calibri" pitchFamily="34" charset="0"/>
              </a:rPr>
              <a:t>TIMMS:</a:t>
            </a: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 </a:t>
            </a:r>
            <a:r>
              <a:rPr lang="en-US" dirty="0" err="1">
                <a:latin typeface="Calibri" pitchFamily="34" charset="0"/>
              </a:rPr>
              <a:t>Upto</a:t>
            </a:r>
            <a:r>
              <a:rPr lang="en-US" dirty="0">
                <a:latin typeface="Calibri" pitchFamily="34" charset="0"/>
              </a:rPr>
              <a:t> 15yrs: 90 degrees rotation in morning and evening.</a:t>
            </a: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 Over 15yrs: 45 degrees activation 4 times a day.</a:t>
            </a:r>
          </a:p>
          <a:p>
            <a:pPr>
              <a:buFontTx/>
              <a:buChar char="•"/>
            </a:pPr>
            <a:r>
              <a:rPr lang="en-US" dirty="0">
                <a:latin typeface="Calibri" pitchFamily="34" charset="0"/>
              </a:rPr>
              <a:t>  Over 20yrs: initial 90 degrees, 45 degrees morning and evening. Surgical intervention.</a:t>
            </a:r>
          </a:p>
          <a:p>
            <a:pPr>
              <a:buFontTx/>
              <a:buChar char="•"/>
            </a:pPr>
            <a:endParaRPr lang="en-US" sz="28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US" sz="2800" dirty="0">
                <a:solidFill>
                  <a:schemeClr val="accent2"/>
                </a:solidFill>
                <a:latin typeface="Calibri" pitchFamily="34" charset="0"/>
              </a:rPr>
              <a:t>ZIMRING and ISSACSON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Young growing patients:</a:t>
            </a:r>
            <a:r>
              <a:rPr lang="en-US" dirty="0">
                <a:latin typeface="Calibri" pitchFamily="34" charset="0"/>
              </a:rPr>
              <a:t> 2 turns/day for 4-5 days. later 1turn/day till desired expansion.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Non growing adult:</a:t>
            </a:r>
            <a:r>
              <a:rPr lang="en-US" dirty="0">
                <a:latin typeface="Calibri" pitchFamily="34" charset="0"/>
              </a:rPr>
              <a:t> 2 turns for 1</a:t>
            </a:r>
            <a:r>
              <a:rPr lang="en-US" baseline="30000" dirty="0">
                <a:latin typeface="Calibri" pitchFamily="34" charset="0"/>
              </a:rPr>
              <a:t>st</a:t>
            </a:r>
            <a:r>
              <a:rPr lang="en-US" dirty="0">
                <a:latin typeface="Calibri" pitchFamily="34" charset="0"/>
              </a:rPr>
              <a:t> two days, 1turn/day for next 5-7 days. And 1 turn every alternate day.</a:t>
            </a:r>
          </a:p>
          <a:p>
            <a:endParaRPr lang="en-IN" sz="2800" dirty="0"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Activation schedule:</a:t>
            </a:r>
            <a:endParaRPr lang="en-IN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43AB7-9CD3-48CA-BD0E-ED145368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saranya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40" y="357167"/>
            <a:ext cx="2805146" cy="1839257"/>
          </a:xfrm>
          <a:prstGeom prst="rect">
            <a:avLst/>
          </a:prstGeom>
          <a:noFill/>
        </p:spPr>
      </p:pic>
      <p:pic>
        <p:nvPicPr>
          <p:cNvPr id="89091" name="Picture 3" descr="E:\saranya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98" y="357166"/>
            <a:ext cx="2808174" cy="1831096"/>
          </a:xfrm>
          <a:prstGeom prst="rect">
            <a:avLst/>
          </a:prstGeom>
          <a:noFill/>
        </p:spPr>
      </p:pic>
      <p:pic>
        <p:nvPicPr>
          <p:cNvPr id="89092" name="Picture 4" descr="E:\saranya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3" y="357167"/>
            <a:ext cx="2754785" cy="1872221"/>
          </a:xfrm>
          <a:prstGeom prst="rect">
            <a:avLst/>
          </a:prstGeom>
          <a:noFill/>
        </p:spPr>
      </p:pic>
      <p:pic>
        <p:nvPicPr>
          <p:cNvPr id="89094" name="Picture 6" descr="E:\saranya\debonded\PICT0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40" y="3000372"/>
            <a:ext cx="2786082" cy="2089562"/>
          </a:xfrm>
          <a:prstGeom prst="rect">
            <a:avLst/>
          </a:prstGeom>
          <a:noFill/>
        </p:spPr>
      </p:pic>
      <p:pic>
        <p:nvPicPr>
          <p:cNvPr id="89095" name="Picture 7" descr="E:\saranya\debonded\PICT0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44" y="3000372"/>
            <a:ext cx="2786082" cy="2089562"/>
          </a:xfrm>
          <a:prstGeom prst="rect">
            <a:avLst/>
          </a:prstGeom>
          <a:noFill/>
        </p:spPr>
      </p:pic>
      <p:pic>
        <p:nvPicPr>
          <p:cNvPr id="89096" name="Picture 8" descr="E:\saranya\debonded\PICT0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98" y="3000372"/>
            <a:ext cx="2786082" cy="20895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9F52A-CFDE-4872-AC1C-C0022AAD4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95472" y="304800"/>
            <a:ext cx="6667528" cy="107721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ahoma" pitchFamily="34" charset="0"/>
              </a:rPr>
              <a:t>Fixed Expansion appliances </a:t>
            </a:r>
          </a:p>
          <a:p>
            <a:pPr algn="ctr"/>
            <a:r>
              <a:rPr lang="en-US" sz="3200" dirty="0">
                <a:latin typeface="Tahoma" pitchFamily="34" charset="0"/>
              </a:rPr>
              <a:t>Quad Helix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00800" y="1981200"/>
            <a:ext cx="4267200" cy="2308324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ahoma" pitchFamily="34" charset="0"/>
              </a:rPr>
              <a:t>Evolved- original coffin loop.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ahoma" pitchFamily="34" charset="0"/>
              </a:rPr>
              <a:t>4 helices - </a:t>
            </a:r>
            <a:r>
              <a:rPr lang="en-US" i="1" dirty="0"/>
              <a:t>increase range and springiness of the appliance</a:t>
            </a:r>
            <a:endParaRPr lang="en-US" dirty="0">
              <a:latin typeface="Tahoma" pitchFamily="34" charset="0"/>
            </a:endParaRPr>
          </a:p>
          <a:p>
            <a:pPr algn="l"/>
            <a:endParaRPr lang="en-US" dirty="0">
              <a:latin typeface="Tahoma" pitchFamily="34" charset="0"/>
            </a:endParaRPr>
          </a:p>
          <a:p>
            <a:pPr algn="l"/>
            <a:endParaRPr lang="en-US" dirty="0">
              <a:latin typeface="Tahoma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ahoma" pitchFamily="34" charset="0"/>
              </a:rPr>
              <a:t>2 types: </a:t>
            </a:r>
          </a:p>
          <a:p>
            <a:pPr algn="l"/>
            <a:r>
              <a:rPr lang="en-US" dirty="0">
                <a:latin typeface="Tahoma" pitchFamily="34" charset="0"/>
              </a:rPr>
              <a:t>            fixed</a:t>
            </a:r>
          </a:p>
          <a:p>
            <a:pPr algn="l"/>
            <a:r>
              <a:rPr lang="en-US" dirty="0">
                <a:latin typeface="Tahoma" pitchFamily="34" charset="0"/>
              </a:rPr>
              <a:t>            removable     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86500" y="4724400"/>
            <a:ext cx="3924300" cy="92333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Tahoma" pitchFamily="34" charset="0"/>
              </a:rPr>
              <a:t>    Indications:</a:t>
            </a:r>
          </a:p>
          <a:p>
            <a:pPr algn="l">
              <a:buFontTx/>
              <a:buChar char="•"/>
            </a:pPr>
            <a:r>
              <a:rPr lang="en-US" dirty="0">
                <a:latin typeface="Tahoma" pitchFamily="34" charset="0"/>
              </a:rPr>
              <a:t>     Bilateral posterior cross bite. </a:t>
            </a:r>
          </a:p>
          <a:p>
            <a:pPr algn="l">
              <a:buFontTx/>
              <a:buChar char="•"/>
            </a:pPr>
            <a:r>
              <a:rPr lang="en-US" dirty="0">
                <a:latin typeface="Tahoma" pitchFamily="34" charset="0"/>
              </a:rPr>
              <a:t>     Finger sucking habit.</a:t>
            </a:r>
          </a:p>
        </p:txBody>
      </p:sp>
      <p:pic>
        <p:nvPicPr>
          <p:cNvPr id="13314" name="Picture 2" descr="The Quad Helix...the forgotten one - International Association of  Orthodontics">
            <a:extLst>
              <a:ext uri="{FF2B5EF4-FFF2-40B4-BE49-F238E27FC236}">
                <a16:creationId xmlns:a16="http://schemas.microsoft.com/office/drawing/2014/main" id="{03C88F0B-303A-4CEC-A22C-0AA22CD9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152055"/>
            <a:ext cx="46609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2DB0EC-EA59-44E7-A2CD-384070FD5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47236"/>
              </p:ext>
            </p:extLst>
          </p:nvPr>
        </p:nvGraphicFramePr>
        <p:xfrm>
          <a:off x="1881158" y="285728"/>
          <a:ext cx="8748742" cy="572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E7B9BA7-6FB1-4AA5-AA30-32CB9AC1B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700" y="1945308"/>
            <a:ext cx="38100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410200" y="3886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sm"/>
          </a:ln>
          <a:effectLst/>
        </p:spPr>
        <p:txBody>
          <a:bodyPr wrap="none" anchor="ctr">
            <a:spAutoFit/>
          </a:bodyPr>
          <a:lstStyle/>
          <a:p>
            <a:endParaRPr lang="en-IN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381709" y="4642471"/>
            <a:ext cx="10124491" cy="1384995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b="1" dirty="0"/>
              <a:t>  Slow dentoalveolar expansion.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b="1" dirty="0"/>
              <a:t>  2mm/month. 1mm on each side.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b="1" dirty="0"/>
              <a:t>  In primary and early mixed dentition- skeletal </a:t>
            </a:r>
            <a:r>
              <a:rPr lang="en-US" sz="2800" b="1" dirty="0" err="1"/>
              <a:t>midpalatal</a:t>
            </a:r>
            <a:r>
              <a:rPr lang="en-US" sz="2800" b="1" dirty="0"/>
              <a:t> splitting.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38692" y="609600"/>
            <a:ext cx="3886200" cy="57943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r>
              <a:rPr lang="en-US" sz="3200" dirty="0">
                <a:latin typeface="Tahoma" pitchFamily="34" charset="0"/>
              </a:rPr>
              <a:t>ACTIVATION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A04E3-AA60-4EB5-92E2-81A149955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New Folder\exam cases\saranya\16.jpg">
            <a:extLst>
              <a:ext uri="{FF2B5EF4-FFF2-40B4-BE49-F238E27FC236}">
                <a16:creationId xmlns:a16="http://schemas.microsoft.com/office/drawing/2014/main" id="{6581B358-92AB-4BF0-A9E9-DF7306FB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6175"/>
            <a:ext cx="2978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F:\New Folder\exam cases\saranya\06.jpg">
            <a:extLst>
              <a:ext uri="{FF2B5EF4-FFF2-40B4-BE49-F238E27FC236}">
                <a16:creationId xmlns:a16="http://schemas.microsoft.com/office/drawing/2014/main" id="{9026EF1E-E068-4A83-B796-79324C19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19188"/>
            <a:ext cx="2819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F:\New Folder\exam cases\saranya\17.jpg">
            <a:extLst>
              <a:ext uri="{FF2B5EF4-FFF2-40B4-BE49-F238E27FC236}">
                <a16:creationId xmlns:a16="http://schemas.microsoft.com/office/drawing/2014/main" id="{D0383C71-7682-4FE1-A8A1-E3EA5DC1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668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F:\New Folder\exam cases\saranya\18.jpg">
            <a:extLst>
              <a:ext uri="{FF2B5EF4-FFF2-40B4-BE49-F238E27FC236}">
                <a16:creationId xmlns:a16="http://schemas.microsoft.com/office/drawing/2014/main" id="{506CCC39-DA98-4A74-A658-4051C898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1"/>
            <a:ext cx="29860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F:\New Folder\exam cases\saranya\PICT0380.JPG">
            <a:extLst>
              <a:ext uri="{FF2B5EF4-FFF2-40B4-BE49-F238E27FC236}">
                <a16:creationId xmlns:a16="http://schemas.microsoft.com/office/drawing/2014/main" id="{5A5EB872-2EDC-465A-BF89-6592D532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957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F:\New Folder\exam cases\saranya\debonded\PICT0820.JPG">
            <a:extLst>
              <a:ext uri="{FF2B5EF4-FFF2-40B4-BE49-F238E27FC236}">
                <a16:creationId xmlns:a16="http://schemas.microsoft.com/office/drawing/2014/main" id="{81FA013E-9CE7-4757-BAB5-4CEED015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6957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A7365-E1BD-4A78-B31C-848771A7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89908"/>
              </p:ext>
            </p:extLst>
          </p:nvPr>
        </p:nvGraphicFramePr>
        <p:xfrm>
          <a:off x="1128697" y="1390651"/>
          <a:ext cx="6329378" cy="194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-45820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/>
              <a:t>Other fixed expansion devices…</a:t>
            </a:r>
            <a:endParaRPr lang="en-I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7266E-11CE-4E89-B61D-E2C0DC964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014D41-E783-401B-B118-0105413C5D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35" t="9091" r="2349" b="12077"/>
          <a:stretch/>
        </p:blipFill>
        <p:spPr>
          <a:xfrm>
            <a:off x="8705850" y="22012"/>
            <a:ext cx="3486150" cy="2964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5B1B9-5808-4477-8A08-92C20DA06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6113" y="3195642"/>
            <a:ext cx="3264872" cy="319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3DADA-007B-4AD3-8041-7D5AD9E2E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172" b="10862"/>
          <a:stretch/>
        </p:blipFill>
        <p:spPr>
          <a:xfrm>
            <a:off x="3238184" y="3545681"/>
            <a:ext cx="3347267" cy="2643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C4CF1-276F-471E-82D0-0E0893B1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2708920"/>
            <a:ext cx="8028384" cy="1371600"/>
          </a:xfrm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>
                <a:ln w="50800"/>
                <a:solidFill>
                  <a:schemeClr val="bg1">
                    <a:shade val="50000"/>
                  </a:schemeClr>
                </a:solidFill>
                <a:latin typeface="Algerian" pitchFamily="82" charset="0"/>
              </a:rPr>
              <a:t>THANK YOU…</a:t>
            </a:r>
            <a:endParaRPr lang="en-IN" sz="9600" dirty="0">
              <a:ln w="50800"/>
              <a:solidFill>
                <a:schemeClr val="bg1">
                  <a:shade val="5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6018" name="Picture 2" descr="E:\saranya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500043"/>
            <a:ext cx="3865295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0" name="Picture 4" descr="E:\saranya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596" y="3736870"/>
            <a:ext cx="3857652" cy="2549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1" name="Picture 5" descr="E:\saranya\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14" y="500043"/>
            <a:ext cx="3857652" cy="259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6022" name="Picture 6" descr="E:\saranya\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14" y="3691764"/>
            <a:ext cx="3825994" cy="259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1CEFF-E81D-4B15-9DE5-71BB66598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saranya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500043"/>
            <a:ext cx="3865295" cy="2571768"/>
          </a:xfrm>
          <a:prstGeom prst="rect">
            <a:avLst/>
          </a:prstGeom>
          <a:noFill/>
        </p:spPr>
      </p:pic>
      <p:pic>
        <p:nvPicPr>
          <p:cNvPr id="88066" name="Picture 2" descr="E:\saranya\06 01 05\PICT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596" y="3429000"/>
            <a:ext cx="3857652" cy="2893239"/>
          </a:xfrm>
          <a:prstGeom prst="rect">
            <a:avLst/>
          </a:prstGeom>
          <a:noFill/>
        </p:spPr>
      </p:pic>
      <p:pic>
        <p:nvPicPr>
          <p:cNvPr id="88067" name="Picture 3" descr="E:\saranya\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9500" y="500042"/>
            <a:ext cx="3819905" cy="2571768"/>
          </a:xfrm>
          <a:prstGeom prst="rect">
            <a:avLst/>
          </a:prstGeom>
          <a:noFill/>
        </p:spPr>
      </p:pic>
      <p:pic>
        <p:nvPicPr>
          <p:cNvPr id="88068" name="Picture 4" descr="E:\saranya\debonded\PICT0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429378" y="3429000"/>
            <a:ext cx="3810027" cy="285752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89C34-FFAE-4CEE-B02C-62D9CE971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>
            <a:extLst>
              <a:ext uri="{FF2B5EF4-FFF2-40B4-BE49-F238E27FC236}">
                <a16:creationId xmlns:a16="http://schemas.microsoft.com/office/drawing/2014/main" id="{02F43E0F-ADE5-41EC-ABAE-2C0CAD1E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544" y="2962275"/>
            <a:ext cx="24495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>
            <a:extLst>
              <a:ext uri="{FF2B5EF4-FFF2-40B4-BE49-F238E27FC236}">
                <a16:creationId xmlns:a16="http://schemas.microsoft.com/office/drawing/2014/main" id="{5C132302-3BD9-4F8F-BF12-9179E2403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57" y="0"/>
            <a:ext cx="24257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>
            <a:extLst>
              <a:ext uri="{FF2B5EF4-FFF2-40B4-BE49-F238E27FC236}">
                <a16:creationId xmlns:a16="http://schemas.microsoft.com/office/drawing/2014/main" id="{FC567D68-D9DE-4227-A04B-D8BF1133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33375"/>
            <a:ext cx="391885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>
            <a:extLst>
              <a:ext uri="{FF2B5EF4-FFF2-40B4-BE49-F238E27FC236}">
                <a16:creationId xmlns:a16="http://schemas.microsoft.com/office/drawing/2014/main" id="{EFCFE690-252B-4A28-911E-221D1DFA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5" y="3733800"/>
            <a:ext cx="3651309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Dsc00659a">
            <a:extLst>
              <a:ext uri="{FF2B5EF4-FFF2-40B4-BE49-F238E27FC236}">
                <a16:creationId xmlns:a16="http://schemas.microsoft.com/office/drawing/2014/main" id="{4C774795-205D-47E7-9F7D-1882135D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962150"/>
            <a:ext cx="3232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>
            <a:extLst>
              <a:ext uri="{FF2B5EF4-FFF2-40B4-BE49-F238E27FC236}">
                <a16:creationId xmlns:a16="http://schemas.microsoft.com/office/drawing/2014/main" id="{F124D17A-C1FA-4759-98A8-971C3D1E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966485"/>
            <a:ext cx="3571876" cy="492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>
            <a:extLst>
              <a:ext uri="{FF2B5EF4-FFF2-40B4-BE49-F238E27FC236}">
                <a16:creationId xmlns:a16="http://schemas.microsoft.com/office/drawing/2014/main" id="{40CCF24A-20F2-4427-A631-588CADB8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6526"/>
            <a:ext cx="4343400" cy="58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0F6EE-7288-4428-A010-397AADC30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3"/>
          <a:stretch/>
        </p:blipFill>
        <p:spPr>
          <a:xfrm>
            <a:off x="2" y="10"/>
            <a:ext cx="1076907" cy="639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D825B-43A4-4632-891D-CE3BA502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6600" dirty="0"/>
              <a:t>Classification…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61532115"/>
              </p:ext>
            </p:extLst>
          </p:nvPr>
        </p:nvGraphicFramePr>
        <p:xfrm>
          <a:off x="552450" y="990600"/>
          <a:ext cx="4667250" cy="534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ACB176-F15C-4E18-9E61-D500F36B3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149782"/>
              </p:ext>
            </p:extLst>
          </p:nvPr>
        </p:nvGraphicFramePr>
        <p:xfrm>
          <a:off x="6038850" y="1405472"/>
          <a:ext cx="5207000" cy="4376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Blue atom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ue atom design template" id="{88D99BA8-EA61-49B7-A82C-02C934D1545A}" vid="{E9C00F38-7B18-4192-A9FF-2047DACB0129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{DB102D53-9FEA-4B55-A642-C8A22676C0B3}tf11437505_win32</Template>
  <TotalTime>181</TotalTime>
  <Words>762</Words>
  <Application>Microsoft Office PowerPoint</Application>
  <PresentationFormat>Widescreen</PresentationFormat>
  <Paragraphs>167</Paragraphs>
  <Slides>43</Slides>
  <Notes>0</Notes>
  <HiddenSlides>5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Algerian</vt:lpstr>
      <vt:lpstr>Arial</vt:lpstr>
      <vt:lpstr>Calibri</vt:lpstr>
      <vt:lpstr>Century Gothic</vt:lpstr>
      <vt:lpstr>Georgia Pro Cond Light</vt:lpstr>
      <vt:lpstr>Perpetua</vt:lpstr>
      <vt:lpstr>Speak Pro</vt:lpstr>
      <vt:lpstr>Tahoma</vt:lpstr>
      <vt:lpstr>Wingdings</vt:lpstr>
      <vt:lpstr>Wingdings 2</vt:lpstr>
      <vt:lpstr>Wingdings 3</vt:lpstr>
      <vt:lpstr>RetrospectVTI</vt:lpstr>
      <vt:lpstr>Blue atom design template</vt:lpstr>
      <vt:lpstr>Photo Editor Photo</vt:lpstr>
      <vt:lpstr>EXPANSION</vt:lpstr>
      <vt:lpstr>Arch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Classification…</vt:lpstr>
      <vt:lpstr>PowerPoint Presentation</vt:lpstr>
      <vt:lpstr>PowerPoint Presentation</vt:lpstr>
      <vt:lpstr>PowerPoint Presentation</vt:lpstr>
      <vt:lpstr>Coffin spring </vt:lpstr>
      <vt:lpstr>Expansion screws… </vt:lpstr>
      <vt:lpstr>PowerPoint Presentation</vt:lpstr>
      <vt:lpstr>PowerPoint Presentation</vt:lpstr>
      <vt:lpstr>Activation…</vt:lpstr>
      <vt:lpstr>Disadvantages of removable appliances…</vt:lpstr>
      <vt:lpstr>Lower Schwarz appliance</vt:lpstr>
      <vt:lpstr>PowerPoint Presentation</vt:lpstr>
      <vt:lpstr>PowerPoint Presentation</vt:lpstr>
      <vt:lpstr>PowerPoint Presentation</vt:lpstr>
      <vt:lpstr>Rapid Maxillary Expansion</vt:lpstr>
      <vt:lpstr>Rapid maxillary expansion…</vt:lpstr>
      <vt:lpstr>Indications:</vt:lpstr>
      <vt:lpstr>Contraindications…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expansion on facial bones</vt:lpstr>
      <vt:lpstr>PowerPoint Presentation</vt:lpstr>
      <vt:lpstr>PowerPoint Presentation</vt:lpstr>
      <vt:lpstr>PowerPoint Presentation</vt:lpstr>
      <vt:lpstr>PowerPoint Presentation</vt:lpstr>
      <vt:lpstr>Activation schedule:</vt:lpstr>
      <vt:lpstr>PowerPoint Presentation</vt:lpstr>
      <vt:lpstr>PowerPoint Presentation</vt:lpstr>
      <vt:lpstr>PowerPoint Presentation</vt:lpstr>
      <vt:lpstr>PowerPoint Presentation</vt:lpstr>
      <vt:lpstr>Other fixed expansion devices…</vt:lpstr>
      <vt:lpstr>THANK YOU…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EXPANSION</dc:title>
  <dc:creator>Sunitha C</dc:creator>
  <cp:lastModifiedBy>Sunitha C</cp:lastModifiedBy>
  <cp:revision>9</cp:revision>
  <dcterms:created xsi:type="dcterms:W3CDTF">2021-08-26T13:15:41Z</dcterms:created>
  <dcterms:modified xsi:type="dcterms:W3CDTF">2022-04-08T09:13:22Z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